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80" r:id="rId8"/>
    <p:sldId id="282" r:id="rId9"/>
    <p:sldId id="264" r:id="rId10"/>
    <p:sldId id="284" r:id="rId11"/>
    <p:sldId id="285" r:id="rId12"/>
    <p:sldId id="287" r:id="rId13"/>
    <p:sldId id="288" r:id="rId14"/>
    <p:sldId id="271" r:id="rId15"/>
    <p:sldId id="290" r:id="rId16"/>
    <p:sldId id="278" r:id="rId17"/>
    <p:sldId id="277" r:id="rId18"/>
    <p:sldId id="279" r:id="rId19"/>
    <p:sldId id="291" r:id="rId20"/>
    <p:sldId id="292" r:id="rId21"/>
    <p:sldId id="293" r:id="rId22"/>
    <p:sldId id="294" r:id="rId23"/>
    <p:sldId id="265" r:id="rId24"/>
    <p:sldId id="269" r:id="rId25"/>
    <p:sldId id="266" r:id="rId26"/>
    <p:sldId id="270" r:id="rId27"/>
  </p:sldIdLst>
  <p:sldSz cx="9144000" cy="6858000" type="screen4x3"/>
  <p:notesSz cx="6858000" cy="9144000"/>
  <p:embeddedFontLst>
    <p:embeddedFont>
      <p:font typeface="Arial Black" panose="020B0A04020102020204" pitchFamily="34" charset="0"/>
      <p:regular r:id="rId29"/>
      <p:bold r:id="rId30"/>
    </p:embeddedFont>
    <p:embeddedFont>
      <p:font typeface="Arimo" panose="020B0604020202020204" charset="0"/>
      <p:regular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2D200454-40CA-4A62-9FC3-DE9A4176ACB9}">
      <p15:notesGuideLst xmlns:p15="http://schemas.microsoft.com/office/powerpoint/2012/main">
        <p15:guide id="1" orient="horz" pos="2880">
          <p15:clr>
            <a:srgbClr val="000000"/>
          </p15:clr>
        </p15:guide>
        <p15:guide id="2" pos="2160">
          <p15:clr>
            <a:srgbClr val="000000"/>
          </p15:clr>
        </p15:guide>
      </p15:notes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h/k7k95iDInbVPVxj06KzdFKRQG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656410-611D-447C-9B4C-680043693270}">
  <a:tblStyle styleId="{1D656410-611D-447C-9B4C-68004369327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1622" y="62"/>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2.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
        <p:cNvGrpSpPr/>
        <p:nvPr/>
      </p:nvGrpSpPr>
      <p:grpSpPr>
        <a:xfrm>
          <a:off x="0" y="0"/>
          <a:ext cx="0" cy="0"/>
          <a:chOff x="0" y="0"/>
          <a:chExt cx="0" cy="0"/>
        </a:xfrm>
      </p:grpSpPr>
      <p:sp>
        <p:nvSpPr>
          <p:cNvPr id="3" name="Google Shape;3;n"/>
          <p:cNvSpPr/>
          <p:nvPr/>
        </p:nvSpPr>
        <p:spPr>
          <a:xfrm>
            <a:off x="0" y="0"/>
            <a:ext cx="6858000" cy="9144000"/>
          </a:xfrm>
          <a:prstGeom prst="roundRect">
            <a:avLst>
              <a:gd name="adj" fmla="val 5"/>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 name="Google Shape;4;n"/>
          <p:cNvSpPr/>
          <p:nvPr/>
        </p:nvSpPr>
        <p:spPr>
          <a:xfrm>
            <a:off x="0" y="0"/>
            <a:ext cx="6858000" cy="9144000"/>
          </a:xfrm>
          <a:prstGeom prst="roundRect">
            <a:avLst>
              <a:gd name="adj" fmla="val 5"/>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5" name="Google Shape;5;n"/>
          <p:cNvSpPr txBox="1"/>
          <p:nvPr/>
        </p:nvSpPr>
        <p:spPr>
          <a:xfrm>
            <a:off x="0" y="0"/>
            <a:ext cx="29718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6" name="Google Shape;6;n"/>
          <p:cNvSpPr txBox="1">
            <a:spLocks noGrp="1"/>
          </p:cNvSpPr>
          <p:nvPr>
            <p:ph type="dt" idx="10"/>
          </p:nvPr>
        </p:nvSpPr>
        <p:spPr>
          <a:xfrm>
            <a:off x="3884612" y="0"/>
            <a:ext cx="2968625" cy="454025"/>
          </a:xfrm>
          <a:prstGeom prst="rect">
            <a:avLst/>
          </a:prstGeom>
          <a:noFill/>
          <a:ln>
            <a:noFill/>
          </a:ln>
        </p:spPr>
        <p:txBody>
          <a:bodyPr spcFirstLastPara="1" wrap="square" lIns="90000" tIns="46800" rIns="90000" bIns="468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n"/>
          <p:cNvSpPr>
            <a:spLocks noGrp="1" noRot="1" noChangeAspect="1"/>
          </p:cNvSpPr>
          <p:nvPr>
            <p:ph type="sldImg" idx="2"/>
          </p:nvPr>
        </p:nvSpPr>
        <p:spPr>
          <a:xfrm>
            <a:off x="1143000" y="685800"/>
            <a:ext cx="4568825" cy="3425825"/>
          </a:xfrm>
          <a:custGeom>
            <a:avLst/>
            <a:gdLst/>
            <a:ahLst/>
            <a:cxnLst/>
            <a:rect l="l" t="t" r="r" b="b"/>
            <a:pathLst>
              <a:path w="120000" h="120000" extrusionOk="0">
                <a:moveTo>
                  <a:pt x="0" y="0"/>
                </a:moveTo>
                <a:lnTo>
                  <a:pt x="120000" y="0"/>
                </a:lnTo>
                <a:lnTo>
                  <a:pt x="120000" y="120000"/>
                </a:lnTo>
                <a:lnTo>
                  <a:pt x="0" y="120000"/>
                </a:lnTo>
                <a:close/>
              </a:path>
            </a:pathLst>
          </a:custGeom>
          <a:noFill/>
          <a:ln w="12600" cap="sq" cmpd="sng">
            <a:solidFill>
              <a:srgbClr val="000000"/>
            </a:solidFill>
            <a:prstDash val="solid"/>
            <a:miter lim="800000"/>
            <a:headEnd type="none" w="sm" len="sm"/>
            <a:tailEnd type="none" w="sm" len="sm"/>
          </a:ln>
        </p:spPr>
      </p:sp>
      <p:sp>
        <p:nvSpPr>
          <p:cNvPr id="8" name="Google Shape;8;n"/>
          <p:cNvSpPr txBox="1">
            <a:spLocks noGrp="1"/>
          </p:cNvSpPr>
          <p:nvPr>
            <p:ph type="body" idx="1"/>
          </p:nvPr>
        </p:nvSpPr>
        <p:spPr>
          <a:xfrm>
            <a:off x="685800" y="4343400"/>
            <a:ext cx="5483225" cy="4111625"/>
          </a:xfrm>
          <a:prstGeom prst="rect">
            <a:avLst/>
          </a:prstGeom>
          <a:noFill/>
          <a:ln>
            <a:noFill/>
          </a:ln>
        </p:spPr>
        <p:txBody>
          <a:bodyPr spcFirstLastPara="1" wrap="square" lIns="90000" tIns="46800" rIns="90000" bIns="468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n"/>
          <p:cNvSpPr txBox="1"/>
          <p:nvPr/>
        </p:nvSpPr>
        <p:spPr>
          <a:xfrm>
            <a:off x="0" y="8685212"/>
            <a:ext cx="29718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 name="Google Shape;10;n"/>
          <p:cNvSpPr txBox="1">
            <a:spLocks noGrp="1"/>
          </p:cNvSpPr>
          <p:nvPr>
            <p:ph type="sldNum" idx="12"/>
          </p:nvPr>
        </p:nvSpPr>
        <p:spPr>
          <a:xfrm>
            <a:off x="3884612" y="8685212"/>
            <a:ext cx="2968625" cy="454025"/>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a:t>
            </a:fld>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1:notes"/>
          <p:cNvSpPr txBox="1"/>
          <p:nvPr/>
        </p:nvSpPr>
        <p:spPr>
          <a:xfrm>
            <a:off x="3884612" y="8685212"/>
            <a:ext cx="2968625" cy="454025"/>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1</a:t>
            </a:fld>
            <a:endParaRPr sz="1400" b="0" i="0" u="none" strike="noStrike" cap="none">
              <a:solidFill>
                <a:srgbClr val="000000"/>
              </a:solidFill>
              <a:latin typeface="Arial"/>
              <a:ea typeface="Arial"/>
              <a:cs typeface="Arial"/>
              <a:sym typeface="Arial"/>
            </a:endParaRPr>
          </a:p>
        </p:txBody>
      </p:sp>
      <p:sp>
        <p:nvSpPr>
          <p:cNvPr id="73" name="Google Shape;73;p1:notes"/>
          <p:cNvSpPr txBox="1"/>
          <p:nvPr/>
        </p:nvSpPr>
        <p:spPr>
          <a:xfrm>
            <a:off x="3884612" y="8685212"/>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1</a:t>
            </a:fld>
            <a:endParaRPr sz="1400" b="0" i="0" u="none" strike="noStrike" cap="none">
              <a:solidFill>
                <a:srgbClr val="000000"/>
              </a:solidFill>
              <a:latin typeface="Arial"/>
              <a:ea typeface="Arial"/>
              <a:cs typeface="Arial"/>
              <a:sym typeface="Arial"/>
            </a:endParaRPr>
          </a:p>
        </p:txBody>
      </p:sp>
      <p:sp>
        <p:nvSpPr>
          <p:cNvPr id="74" name="Google Shape;74;p1:notes"/>
          <p:cNvSpPr txBox="1"/>
          <p:nvPr/>
        </p:nvSpPr>
        <p:spPr>
          <a:xfrm>
            <a:off x="0" y="0"/>
            <a:ext cx="1587" cy="1587"/>
          </a:xfrm>
          <a:prstGeom prst="rect">
            <a:avLst/>
          </a:prstGeom>
          <a:noFill/>
          <a:ln>
            <a:noFill/>
          </a:ln>
        </p:spPr>
        <p:txBody>
          <a:bodyPr spcFirstLastPara="1" wrap="square" lIns="78825" tIns="39600" rIns="78825" bIns="39600" anchor="t" anchorCtr="0">
            <a:noAutofit/>
          </a:bodyPr>
          <a:lstStyle/>
          <a:p>
            <a:pPr marL="0" marR="0" lvl="0" indent="0" algn="l" rtl="0">
              <a:lnSpc>
                <a:spcPct val="100000"/>
              </a:lnSpc>
              <a:spcBef>
                <a:spcPts val="0"/>
              </a:spcBef>
              <a:spcAft>
                <a:spcPts val="0"/>
              </a:spcAft>
              <a:buClr>
                <a:srgbClr val="FFFFFF"/>
              </a:buClr>
              <a:buSzPts val="1800"/>
              <a:buFont typeface="Calibri"/>
              <a:buNone/>
            </a:pPr>
            <a:fld id="{00000000-1234-1234-1234-123412341234}" type="slidenum">
              <a:rPr lang="en-US" sz="1800" b="0" i="0" u="none" strike="noStrike" cap="none">
                <a:solidFill>
                  <a:srgbClr val="FFFFFF"/>
                </a:solidFill>
                <a:latin typeface="Calibri"/>
                <a:ea typeface="Calibri"/>
                <a:cs typeface="Calibri"/>
                <a:sym typeface="Calibri"/>
              </a:rPr>
              <a:t>1</a:t>
            </a:fld>
            <a:endParaRPr sz="1400" b="0" i="0" u="none" strike="noStrike" cap="none">
              <a:solidFill>
                <a:srgbClr val="000000"/>
              </a:solidFill>
              <a:latin typeface="Arial"/>
              <a:ea typeface="Arial"/>
              <a:cs typeface="Arial"/>
              <a:sym typeface="Arial"/>
            </a:endParaRPr>
          </a:p>
        </p:txBody>
      </p:sp>
      <p:sp>
        <p:nvSpPr>
          <p:cNvPr id="75" name="Google Shape;75;p1:notes"/>
          <p:cNvSpPr txBox="1"/>
          <p:nvPr/>
        </p:nvSpPr>
        <p:spPr>
          <a:xfrm>
            <a:off x="3881437" y="8685212"/>
            <a:ext cx="2968625" cy="45085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1</a:t>
            </a:fld>
            <a:endParaRPr sz="1400" b="0" i="0" u="none" strike="noStrike" cap="none">
              <a:solidFill>
                <a:srgbClr val="000000"/>
              </a:solidFill>
              <a:latin typeface="Arial"/>
              <a:ea typeface="Arial"/>
              <a:cs typeface="Arial"/>
              <a:sym typeface="Arial"/>
            </a:endParaRPr>
          </a:p>
        </p:txBody>
      </p:sp>
      <p:sp>
        <p:nvSpPr>
          <p:cNvPr id="76" name="Google Shape;76;p1:notes"/>
          <p:cNvSpPr txBox="1"/>
          <p:nvPr/>
        </p:nvSpPr>
        <p:spPr>
          <a:xfrm>
            <a:off x="3881437" y="8685212"/>
            <a:ext cx="2970212" cy="452437"/>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1</a:t>
            </a:fld>
            <a:endParaRPr sz="1400" b="0" i="0" u="none" strike="noStrike" cap="none">
              <a:solidFill>
                <a:srgbClr val="000000"/>
              </a:solidFill>
              <a:latin typeface="Arial"/>
              <a:ea typeface="Arial"/>
              <a:cs typeface="Arial"/>
              <a:sym typeface="Arial"/>
            </a:endParaRPr>
          </a:p>
        </p:txBody>
      </p:sp>
      <p:sp>
        <p:nvSpPr>
          <p:cNvPr id="77" name="Google Shape;77;p1:notes"/>
          <p:cNvSpPr>
            <a:spLocks noGrp="1" noRot="1" noChangeAspect="1"/>
          </p:cNvSpPr>
          <p:nvPr>
            <p:ph type="sldImg" idx="2"/>
          </p:nvPr>
        </p:nvSpPr>
        <p:spPr>
          <a:xfrm>
            <a:off x="1143000" y="695325"/>
            <a:ext cx="4570413" cy="342741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78" name="Google Shape;78;p1: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a:extLst>
            <a:ext uri="{FF2B5EF4-FFF2-40B4-BE49-F238E27FC236}">
              <a16:creationId xmlns:a16="http://schemas.microsoft.com/office/drawing/2014/main" id="{91EAA3AD-4982-F41D-6ECB-C9DB4615155D}"/>
            </a:ext>
          </a:extLst>
        </p:cNvPr>
        <p:cNvGrpSpPr/>
        <p:nvPr/>
      </p:nvGrpSpPr>
      <p:grpSpPr>
        <a:xfrm>
          <a:off x="0" y="0"/>
          <a:ext cx="0" cy="0"/>
          <a:chOff x="0" y="0"/>
          <a:chExt cx="0" cy="0"/>
        </a:xfrm>
      </p:grpSpPr>
      <p:sp>
        <p:nvSpPr>
          <p:cNvPr id="197" name="Google Shape;197;g2f211704e0b_1_10:notes">
            <a:extLst>
              <a:ext uri="{FF2B5EF4-FFF2-40B4-BE49-F238E27FC236}">
                <a16:creationId xmlns:a16="http://schemas.microsoft.com/office/drawing/2014/main" id="{433C4C65-D1A8-A1EF-4FAC-6DBEE426318F}"/>
              </a:ext>
            </a:extLst>
          </p:cNvPr>
          <p:cNvSpPr>
            <a:spLocks noGrp="1" noRot="1" noChangeAspect="1"/>
          </p:cNvSpPr>
          <p:nvPr>
            <p:ph type="sldImg" idx="2"/>
          </p:nvPr>
        </p:nvSpPr>
        <p:spPr>
          <a:xfrm>
            <a:off x="1143000" y="685800"/>
            <a:ext cx="4568825" cy="342582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f211704e0b_1_10:notes">
            <a:extLst>
              <a:ext uri="{FF2B5EF4-FFF2-40B4-BE49-F238E27FC236}">
                <a16:creationId xmlns:a16="http://schemas.microsoft.com/office/drawing/2014/main" id="{C2BE086B-78B5-AD4A-72BC-16822FD84765}"/>
              </a:ext>
            </a:extLst>
          </p:cNvPr>
          <p:cNvSpPr txBox="1">
            <a:spLocks noGrp="1"/>
          </p:cNvSpPr>
          <p:nvPr>
            <p:ph type="body" idx="1"/>
          </p:nvPr>
        </p:nvSpPr>
        <p:spPr>
          <a:xfrm>
            <a:off x="685800" y="4343400"/>
            <a:ext cx="5483100" cy="41115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99" name="Google Shape;199;g2f211704e0b_1_10:notes">
            <a:extLst>
              <a:ext uri="{FF2B5EF4-FFF2-40B4-BE49-F238E27FC236}">
                <a16:creationId xmlns:a16="http://schemas.microsoft.com/office/drawing/2014/main" id="{EA0E3154-E2F6-BD31-26FE-09B4DB479A7A}"/>
              </a:ext>
            </a:extLst>
          </p:cNvPr>
          <p:cNvSpPr txBox="1">
            <a:spLocks noGrp="1"/>
          </p:cNvSpPr>
          <p:nvPr>
            <p:ph type="sldNum" idx="12"/>
          </p:nvPr>
        </p:nvSpPr>
        <p:spPr>
          <a:xfrm>
            <a:off x="3884612" y="8685212"/>
            <a:ext cx="2968500" cy="453900"/>
          </a:xfrm>
          <a:prstGeom prst="rect">
            <a:avLst/>
          </a:prstGeom>
        </p:spPr>
        <p:txBody>
          <a:bodyPr spcFirstLastPara="1" wrap="square" lIns="90000" tIns="46800" rIns="90000" bIns="468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10</a:t>
            </a:fld>
            <a:endParaRPr sz="1400">
              <a:latin typeface="Arial"/>
              <a:ea typeface="Arial"/>
              <a:cs typeface="Arial"/>
              <a:sym typeface="Arial"/>
            </a:endParaRPr>
          </a:p>
        </p:txBody>
      </p:sp>
    </p:spTree>
    <p:extLst>
      <p:ext uri="{BB962C8B-B14F-4D97-AF65-F5344CB8AC3E}">
        <p14:creationId xmlns:p14="http://schemas.microsoft.com/office/powerpoint/2010/main" val="29679438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a:extLst>
            <a:ext uri="{FF2B5EF4-FFF2-40B4-BE49-F238E27FC236}">
              <a16:creationId xmlns:a16="http://schemas.microsoft.com/office/drawing/2014/main" id="{87204349-6353-C45D-4355-024EF8E79CFA}"/>
            </a:ext>
          </a:extLst>
        </p:cNvPr>
        <p:cNvGrpSpPr/>
        <p:nvPr/>
      </p:nvGrpSpPr>
      <p:grpSpPr>
        <a:xfrm>
          <a:off x="0" y="0"/>
          <a:ext cx="0" cy="0"/>
          <a:chOff x="0" y="0"/>
          <a:chExt cx="0" cy="0"/>
        </a:xfrm>
      </p:grpSpPr>
      <p:sp>
        <p:nvSpPr>
          <p:cNvPr id="197" name="Google Shape;197;g2f211704e0b_1_10:notes">
            <a:extLst>
              <a:ext uri="{FF2B5EF4-FFF2-40B4-BE49-F238E27FC236}">
                <a16:creationId xmlns:a16="http://schemas.microsoft.com/office/drawing/2014/main" id="{4979E2BE-7623-4998-9751-CA172A2AEDBA}"/>
              </a:ext>
            </a:extLst>
          </p:cNvPr>
          <p:cNvSpPr>
            <a:spLocks noGrp="1" noRot="1" noChangeAspect="1"/>
          </p:cNvSpPr>
          <p:nvPr>
            <p:ph type="sldImg" idx="2"/>
          </p:nvPr>
        </p:nvSpPr>
        <p:spPr>
          <a:xfrm>
            <a:off x="1143000" y="685800"/>
            <a:ext cx="4568825" cy="342582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f211704e0b_1_10:notes">
            <a:extLst>
              <a:ext uri="{FF2B5EF4-FFF2-40B4-BE49-F238E27FC236}">
                <a16:creationId xmlns:a16="http://schemas.microsoft.com/office/drawing/2014/main" id="{997123DE-7138-5C10-81BF-2D3F6692F8FD}"/>
              </a:ext>
            </a:extLst>
          </p:cNvPr>
          <p:cNvSpPr txBox="1">
            <a:spLocks noGrp="1"/>
          </p:cNvSpPr>
          <p:nvPr>
            <p:ph type="body" idx="1"/>
          </p:nvPr>
        </p:nvSpPr>
        <p:spPr>
          <a:xfrm>
            <a:off x="685800" y="4343400"/>
            <a:ext cx="5483100" cy="41115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99" name="Google Shape;199;g2f211704e0b_1_10:notes">
            <a:extLst>
              <a:ext uri="{FF2B5EF4-FFF2-40B4-BE49-F238E27FC236}">
                <a16:creationId xmlns:a16="http://schemas.microsoft.com/office/drawing/2014/main" id="{CB07DF01-0F5B-A4D2-1D0F-FD17148A4316}"/>
              </a:ext>
            </a:extLst>
          </p:cNvPr>
          <p:cNvSpPr txBox="1">
            <a:spLocks noGrp="1"/>
          </p:cNvSpPr>
          <p:nvPr>
            <p:ph type="sldNum" idx="12"/>
          </p:nvPr>
        </p:nvSpPr>
        <p:spPr>
          <a:xfrm>
            <a:off x="3884612" y="8685212"/>
            <a:ext cx="2968500" cy="453900"/>
          </a:xfrm>
          <a:prstGeom prst="rect">
            <a:avLst/>
          </a:prstGeom>
        </p:spPr>
        <p:txBody>
          <a:bodyPr spcFirstLastPara="1" wrap="square" lIns="90000" tIns="46800" rIns="90000" bIns="468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11</a:t>
            </a:fld>
            <a:endParaRPr sz="1400">
              <a:latin typeface="Arial"/>
              <a:ea typeface="Arial"/>
              <a:cs typeface="Arial"/>
              <a:sym typeface="Arial"/>
            </a:endParaRPr>
          </a:p>
        </p:txBody>
      </p:sp>
    </p:spTree>
    <p:extLst>
      <p:ext uri="{BB962C8B-B14F-4D97-AF65-F5344CB8AC3E}">
        <p14:creationId xmlns:p14="http://schemas.microsoft.com/office/powerpoint/2010/main" val="8835670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a:extLst>
            <a:ext uri="{FF2B5EF4-FFF2-40B4-BE49-F238E27FC236}">
              <a16:creationId xmlns:a16="http://schemas.microsoft.com/office/drawing/2014/main" id="{E42D05A9-BE1E-3FFD-5036-886A34DCEB3D}"/>
            </a:ext>
          </a:extLst>
        </p:cNvPr>
        <p:cNvGrpSpPr/>
        <p:nvPr/>
      </p:nvGrpSpPr>
      <p:grpSpPr>
        <a:xfrm>
          <a:off x="0" y="0"/>
          <a:ext cx="0" cy="0"/>
          <a:chOff x="0" y="0"/>
          <a:chExt cx="0" cy="0"/>
        </a:xfrm>
      </p:grpSpPr>
      <p:sp>
        <p:nvSpPr>
          <p:cNvPr id="197" name="Google Shape;197;g2f211704e0b_1_10:notes">
            <a:extLst>
              <a:ext uri="{FF2B5EF4-FFF2-40B4-BE49-F238E27FC236}">
                <a16:creationId xmlns:a16="http://schemas.microsoft.com/office/drawing/2014/main" id="{545D076D-E462-7944-1409-6A074B07F9ED}"/>
              </a:ext>
            </a:extLst>
          </p:cNvPr>
          <p:cNvSpPr>
            <a:spLocks noGrp="1" noRot="1" noChangeAspect="1"/>
          </p:cNvSpPr>
          <p:nvPr>
            <p:ph type="sldImg" idx="2"/>
          </p:nvPr>
        </p:nvSpPr>
        <p:spPr>
          <a:xfrm>
            <a:off x="1143000" y="685800"/>
            <a:ext cx="4568825" cy="342582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f211704e0b_1_10:notes">
            <a:extLst>
              <a:ext uri="{FF2B5EF4-FFF2-40B4-BE49-F238E27FC236}">
                <a16:creationId xmlns:a16="http://schemas.microsoft.com/office/drawing/2014/main" id="{4B15BCB7-D4C4-F43A-963F-80225DE8975E}"/>
              </a:ext>
            </a:extLst>
          </p:cNvPr>
          <p:cNvSpPr txBox="1">
            <a:spLocks noGrp="1"/>
          </p:cNvSpPr>
          <p:nvPr>
            <p:ph type="body" idx="1"/>
          </p:nvPr>
        </p:nvSpPr>
        <p:spPr>
          <a:xfrm>
            <a:off x="685800" y="4343400"/>
            <a:ext cx="5483100" cy="41115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99" name="Google Shape;199;g2f211704e0b_1_10:notes">
            <a:extLst>
              <a:ext uri="{FF2B5EF4-FFF2-40B4-BE49-F238E27FC236}">
                <a16:creationId xmlns:a16="http://schemas.microsoft.com/office/drawing/2014/main" id="{FEE96A26-CFC7-1B40-FC4E-A40AFE2187BD}"/>
              </a:ext>
            </a:extLst>
          </p:cNvPr>
          <p:cNvSpPr txBox="1">
            <a:spLocks noGrp="1"/>
          </p:cNvSpPr>
          <p:nvPr>
            <p:ph type="sldNum" idx="12"/>
          </p:nvPr>
        </p:nvSpPr>
        <p:spPr>
          <a:xfrm>
            <a:off x="3884612" y="8685212"/>
            <a:ext cx="2968500" cy="453900"/>
          </a:xfrm>
          <a:prstGeom prst="rect">
            <a:avLst/>
          </a:prstGeom>
        </p:spPr>
        <p:txBody>
          <a:bodyPr spcFirstLastPara="1" wrap="square" lIns="90000" tIns="46800" rIns="90000" bIns="468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12</a:t>
            </a:fld>
            <a:endParaRPr sz="1400">
              <a:latin typeface="Arial"/>
              <a:ea typeface="Arial"/>
              <a:cs typeface="Arial"/>
              <a:sym typeface="Arial"/>
            </a:endParaRPr>
          </a:p>
        </p:txBody>
      </p:sp>
    </p:spTree>
    <p:extLst>
      <p:ext uri="{BB962C8B-B14F-4D97-AF65-F5344CB8AC3E}">
        <p14:creationId xmlns:p14="http://schemas.microsoft.com/office/powerpoint/2010/main" val="4699745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a:extLst>
            <a:ext uri="{FF2B5EF4-FFF2-40B4-BE49-F238E27FC236}">
              <a16:creationId xmlns:a16="http://schemas.microsoft.com/office/drawing/2014/main" id="{53325ACC-04F4-04FD-7A8A-7196929CA554}"/>
            </a:ext>
          </a:extLst>
        </p:cNvPr>
        <p:cNvGrpSpPr/>
        <p:nvPr/>
      </p:nvGrpSpPr>
      <p:grpSpPr>
        <a:xfrm>
          <a:off x="0" y="0"/>
          <a:ext cx="0" cy="0"/>
          <a:chOff x="0" y="0"/>
          <a:chExt cx="0" cy="0"/>
        </a:xfrm>
      </p:grpSpPr>
      <p:sp>
        <p:nvSpPr>
          <p:cNvPr id="197" name="Google Shape;197;g2f211704e0b_1_10:notes">
            <a:extLst>
              <a:ext uri="{FF2B5EF4-FFF2-40B4-BE49-F238E27FC236}">
                <a16:creationId xmlns:a16="http://schemas.microsoft.com/office/drawing/2014/main" id="{4FD120F5-47D2-7586-D310-601863F001D7}"/>
              </a:ext>
            </a:extLst>
          </p:cNvPr>
          <p:cNvSpPr>
            <a:spLocks noGrp="1" noRot="1" noChangeAspect="1"/>
          </p:cNvSpPr>
          <p:nvPr>
            <p:ph type="sldImg" idx="2"/>
          </p:nvPr>
        </p:nvSpPr>
        <p:spPr>
          <a:xfrm>
            <a:off x="1143000" y="685800"/>
            <a:ext cx="4568825" cy="342582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f211704e0b_1_10:notes">
            <a:extLst>
              <a:ext uri="{FF2B5EF4-FFF2-40B4-BE49-F238E27FC236}">
                <a16:creationId xmlns:a16="http://schemas.microsoft.com/office/drawing/2014/main" id="{DBF34553-CAC3-725B-2977-B49086E95F05}"/>
              </a:ext>
            </a:extLst>
          </p:cNvPr>
          <p:cNvSpPr txBox="1">
            <a:spLocks noGrp="1"/>
          </p:cNvSpPr>
          <p:nvPr>
            <p:ph type="body" idx="1"/>
          </p:nvPr>
        </p:nvSpPr>
        <p:spPr>
          <a:xfrm>
            <a:off x="685800" y="4343400"/>
            <a:ext cx="5483100" cy="41115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99" name="Google Shape;199;g2f211704e0b_1_10:notes">
            <a:extLst>
              <a:ext uri="{FF2B5EF4-FFF2-40B4-BE49-F238E27FC236}">
                <a16:creationId xmlns:a16="http://schemas.microsoft.com/office/drawing/2014/main" id="{920C6CF0-6C7C-71FA-DA24-DD8FA157A5E8}"/>
              </a:ext>
            </a:extLst>
          </p:cNvPr>
          <p:cNvSpPr txBox="1">
            <a:spLocks noGrp="1"/>
          </p:cNvSpPr>
          <p:nvPr>
            <p:ph type="sldNum" idx="12"/>
          </p:nvPr>
        </p:nvSpPr>
        <p:spPr>
          <a:xfrm>
            <a:off x="3884612" y="8685212"/>
            <a:ext cx="2968500" cy="453900"/>
          </a:xfrm>
          <a:prstGeom prst="rect">
            <a:avLst/>
          </a:prstGeom>
        </p:spPr>
        <p:txBody>
          <a:bodyPr spcFirstLastPara="1" wrap="square" lIns="90000" tIns="46800" rIns="90000" bIns="468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13</a:t>
            </a:fld>
            <a:endParaRPr sz="1400">
              <a:latin typeface="Arial"/>
              <a:ea typeface="Arial"/>
              <a:cs typeface="Arial"/>
              <a:sym typeface="Arial"/>
            </a:endParaRPr>
          </a:p>
        </p:txBody>
      </p:sp>
    </p:spTree>
    <p:extLst>
      <p:ext uri="{BB962C8B-B14F-4D97-AF65-F5344CB8AC3E}">
        <p14:creationId xmlns:p14="http://schemas.microsoft.com/office/powerpoint/2010/main" val="28340693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30:notes"/>
          <p:cNvSpPr txBox="1">
            <a:spLocks noGrp="1"/>
          </p:cNvSpPr>
          <p:nvPr>
            <p:ph type="body" idx="1"/>
          </p:nvPr>
        </p:nvSpPr>
        <p:spPr>
          <a:xfrm>
            <a:off x="685800" y="4343400"/>
            <a:ext cx="5483225" cy="4111625"/>
          </a:xfrm>
          <a:prstGeom prst="rect">
            <a:avLst/>
          </a:prstGeom>
          <a:noFill/>
          <a:ln>
            <a:noFill/>
          </a:ln>
        </p:spPr>
        <p:txBody>
          <a:bodyPr spcFirstLastPara="1" wrap="square" lIns="90000" tIns="46800" rIns="90000" bIns="46800" anchor="t" anchorCtr="0">
            <a:noAutofit/>
          </a:bodyPr>
          <a:lstStyle/>
          <a:p>
            <a:pPr marL="0" lvl="0" indent="0" algn="l" rtl="0">
              <a:lnSpc>
                <a:spcPct val="100000"/>
              </a:lnSpc>
              <a:spcBef>
                <a:spcPts val="0"/>
              </a:spcBef>
              <a:spcAft>
                <a:spcPts val="0"/>
              </a:spcAft>
              <a:buSzPts val="1400"/>
              <a:buNone/>
            </a:pPr>
            <a:endParaRPr/>
          </a:p>
        </p:txBody>
      </p:sp>
      <p:sp>
        <p:nvSpPr>
          <p:cNvPr id="204" name="Google Shape;204;p30:notes"/>
          <p:cNvSpPr>
            <a:spLocks noGrp="1" noRot="1" noChangeAspect="1"/>
          </p:cNvSpPr>
          <p:nvPr>
            <p:ph type="sldImg" idx="2"/>
          </p:nvPr>
        </p:nvSpPr>
        <p:spPr>
          <a:xfrm>
            <a:off x="1143000" y="685800"/>
            <a:ext cx="4568825" cy="3425825"/>
          </a:xfrm>
          <a:custGeom>
            <a:avLst/>
            <a:gdLst/>
            <a:ahLst/>
            <a:cxnLst/>
            <a:rect l="l" t="t" r="r" b="b"/>
            <a:pathLst>
              <a:path w="120000" h="120000" extrusionOk="0">
                <a:moveTo>
                  <a:pt x="0" y="0"/>
                </a:moveTo>
                <a:lnTo>
                  <a:pt x="120000" y="0"/>
                </a:lnTo>
                <a:lnTo>
                  <a:pt x="120000" y="120000"/>
                </a:lnTo>
                <a:lnTo>
                  <a:pt x="0" y="120000"/>
                </a:lnTo>
                <a:close/>
              </a:path>
            </a:pathLst>
          </a:custGeom>
          <a:noFill/>
          <a:ln w="12600" cap="sq" cmpd="sng">
            <a:solidFill>
              <a:srgbClr val="000000"/>
            </a:solidFill>
            <a:prstDash val="solid"/>
            <a:miter lim="800000"/>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33:notes"/>
          <p:cNvSpPr txBox="1"/>
          <p:nvPr/>
        </p:nvSpPr>
        <p:spPr>
          <a:xfrm>
            <a:off x="3884612" y="8685212"/>
            <a:ext cx="2968500" cy="4539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24</a:t>
            </a:fld>
            <a:endParaRPr sz="1400" b="0" i="0" u="none" strike="noStrike" cap="none">
              <a:solidFill>
                <a:srgbClr val="000000"/>
              </a:solidFill>
              <a:latin typeface="Arial"/>
              <a:ea typeface="Arial"/>
              <a:cs typeface="Arial"/>
              <a:sym typeface="Arial"/>
            </a:endParaRPr>
          </a:p>
        </p:txBody>
      </p:sp>
      <p:sp>
        <p:nvSpPr>
          <p:cNvPr id="254" name="Google Shape;254;p33:notes"/>
          <p:cNvSpPr txBox="1"/>
          <p:nvPr/>
        </p:nvSpPr>
        <p:spPr>
          <a:xfrm>
            <a:off x="3884612" y="8685212"/>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24</a:t>
            </a:fld>
            <a:endParaRPr sz="1400" b="0" i="0" u="none" strike="noStrike" cap="none">
              <a:solidFill>
                <a:srgbClr val="000000"/>
              </a:solidFill>
              <a:latin typeface="Arial"/>
              <a:ea typeface="Arial"/>
              <a:cs typeface="Arial"/>
              <a:sym typeface="Arial"/>
            </a:endParaRPr>
          </a:p>
        </p:txBody>
      </p:sp>
      <p:sp>
        <p:nvSpPr>
          <p:cNvPr id="255" name="Google Shape;255;p33:notes"/>
          <p:cNvSpPr txBox="1"/>
          <p:nvPr/>
        </p:nvSpPr>
        <p:spPr>
          <a:xfrm>
            <a:off x="0" y="0"/>
            <a:ext cx="1500" cy="1500"/>
          </a:xfrm>
          <a:prstGeom prst="rect">
            <a:avLst/>
          </a:prstGeom>
          <a:noFill/>
          <a:ln>
            <a:noFill/>
          </a:ln>
        </p:spPr>
        <p:txBody>
          <a:bodyPr spcFirstLastPara="1" wrap="square" lIns="78825" tIns="39600" rIns="78825" bIns="39600" anchor="t" anchorCtr="0">
            <a:noAutofit/>
          </a:bodyPr>
          <a:lstStyle/>
          <a:p>
            <a:pPr marL="0" marR="0" lvl="0" indent="0" algn="l" rtl="0">
              <a:lnSpc>
                <a:spcPct val="100000"/>
              </a:lnSpc>
              <a:spcBef>
                <a:spcPts val="0"/>
              </a:spcBef>
              <a:spcAft>
                <a:spcPts val="0"/>
              </a:spcAft>
              <a:buClr>
                <a:srgbClr val="FFFFFF"/>
              </a:buClr>
              <a:buSzPts val="1800"/>
              <a:buFont typeface="Calibri"/>
              <a:buNone/>
            </a:pPr>
            <a:fld id="{00000000-1234-1234-1234-123412341234}" type="slidenum">
              <a:rPr lang="en-US" sz="1800" b="0" i="0" u="none" strike="noStrike" cap="none">
                <a:solidFill>
                  <a:srgbClr val="FFFFFF"/>
                </a:solidFill>
                <a:latin typeface="Calibri"/>
                <a:ea typeface="Calibri"/>
                <a:cs typeface="Calibri"/>
                <a:sym typeface="Calibri"/>
              </a:rPr>
              <a:t>24</a:t>
            </a:fld>
            <a:endParaRPr sz="1400" b="0" i="0" u="none" strike="noStrike" cap="none">
              <a:solidFill>
                <a:srgbClr val="000000"/>
              </a:solidFill>
              <a:latin typeface="Arial"/>
              <a:ea typeface="Arial"/>
              <a:cs typeface="Arial"/>
              <a:sym typeface="Arial"/>
            </a:endParaRPr>
          </a:p>
        </p:txBody>
      </p:sp>
      <p:sp>
        <p:nvSpPr>
          <p:cNvPr id="256" name="Google Shape;256;p33:notes"/>
          <p:cNvSpPr txBox="1"/>
          <p:nvPr/>
        </p:nvSpPr>
        <p:spPr>
          <a:xfrm>
            <a:off x="3881437" y="8685212"/>
            <a:ext cx="2968500" cy="45090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24</a:t>
            </a:fld>
            <a:endParaRPr sz="1400" b="0" i="0" u="none" strike="noStrike" cap="none">
              <a:solidFill>
                <a:srgbClr val="000000"/>
              </a:solidFill>
              <a:latin typeface="Arial"/>
              <a:ea typeface="Arial"/>
              <a:cs typeface="Arial"/>
              <a:sym typeface="Arial"/>
            </a:endParaRPr>
          </a:p>
        </p:txBody>
      </p:sp>
      <p:sp>
        <p:nvSpPr>
          <p:cNvPr id="257" name="Google Shape;257;p33:notes"/>
          <p:cNvSpPr txBox="1"/>
          <p:nvPr/>
        </p:nvSpPr>
        <p:spPr>
          <a:xfrm>
            <a:off x="3881437" y="8685212"/>
            <a:ext cx="2970300" cy="45240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24</a:t>
            </a:fld>
            <a:endParaRPr sz="1400" b="0" i="0" u="none" strike="noStrike" cap="none">
              <a:solidFill>
                <a:srgbClr val="000000"/>
              </a:solidFill>
              <a:latin typeface="Arial"/>
              <a:ea typeface="Arial"/>
              <a:cs typeface="Arial"/>
              <a:sym typeface="Arial"/>
            </a:endParaRPr>
          </a:p>
        </p:txBody>
      </p:sp>
      <p:sp>
        <p:nvSpPr>
          <p:cNvPr id="258" name="Google Shape;258;p33:notes"/>
          <p:cNvSpPr>
            <a:spLocks noGrp="1" noRot="1" noChangeAspect="1"/>
          </p:cNvSpPr>
          <p:nvPr>
            <p:ph type="sldImg" idx="2"/>
          </p:nvPr>
        </p:nvSpPr>
        <p:spPr>
          <a:xfrm>
            <a:off x="1143000" y="695325"/>
            <a:ext cx="4570413" cy="342741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259" name="Google Shape;259;p33: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32:notes"/>
          <p:cNvSpPr txBox="1"/>
          <p:nvPr/>
        </p:nvSpPr>
        <p:spPr>
          <a:xfrm>
            <a:off x="3884612" y="8685212"/>
            <a:ext cx="2968625" cy="454025"/>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25</a:t>
            </a:fld>
            <a:endParaRPr sz="1400" b="0" i="0" u="none" strike="noStrike" cap="none">
              <a:solidFill>
                <a:srgbClr val="000000"/>
              </a:solidFill>
              <a:latin typeface="Arial"/>
              <a:ea typeface="Arial"/>
              <a:cs typeface="Arial"/>
              <a:sym typeface="Arial"/>
            </a:endParaRPr>
          </a:p>
        </p:txBody>
      </p:sp>
      <p:sp>
        <p:nvSpPr>
          <p:cNvPr id="215" name="Google Shape;215;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216" name="Google Shape;216;p32: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6:notes"/>
          <p:cNvSpPr txBox="1"/>
          <p:nvPr/>
        </p:nvSpPr>
        <p:spPr>
          <a:xfrm>
            <a:off x="3884612" y="8685212"/>
            <a:ext cx="2968625" cy="454025"/>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26</a:t>
            </a:fld>
            <a:endParaRPr sz="1400" b="0" i="0" u="none" strike="noStrike" cap="none">
              <a:solidFill>
                <a:srgbClr val="000000"/>
              </a:solidFill>
              <a:latin typeface="Arial"/>
              <a:ea typeface="Arial"/>
              <a:cs typeface="Arial"/>
              <a:sym typeface="Arial"/>
            </a:endParaRPr>
          </a:p>
        </p:txBody>
      </p:sp>
      <p:sp>
        <p:nvSpPr>
          <p:cNvPr id="273" name="Google Shape;273;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274" name="Google Shape;274;p6: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4:notes"/>
          <p:cNvSpPr txBox="1"/>
          <p:nvPr/>
        </p:nvSpPr>
        <p:spPr>
          <a:xfrm>
            <a:off x="3884612" y="8685212"/>
            <a:ext cx="2968625" cy="454025"/>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2</a:t>
            </a:fld>
            <a:endParaRPr sz="1400" b="0" i="0" u="none" strike="noStrike" cap="none">
              <a:solidFill>
                <a:srgbClr val="000000"/>
              </a:solidFill>
              <a:latin typeface="Arial"/>
              <a:ea typeface="Arial"/>
              <a:cs typeface="Arial"/>
              <a:sym typeface="Arial"/>
            </a:endParaRPr>
          </a:p>
        </p:txBody>
      </p:sp>
      <p:sp>
        <p:nvSpPr>
          <p:cNvPr id="93" name="Google Shape;93;p4:notes"/>
          <p:cNvSpPr txBox="1"/>
          <p:nvPr/>
        </p:nvSpPr>
        <p:spPr>
          <a:xfrm>
            <a:off x="3884612" y="8685212"/>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2</a:t>
            </a:fld>
            <a:endParaRPr sz="1400" b="0" i="0" u="none" strike="noStrike" cap="none">
              <a:solidFill>
                <a:srgbClr val="000000"/>
              </a:solidFill>
              <a:latin typeface="Arial"/>
              <a:ea typeface="Arial"/>
              <a:cs typeface="Arial"/>
              <a:sym typeface="Arial"/>
            </a:endParaRPr>
          </a:p>
        </p:txBody>
      </p:sp>
      <p:sp>
        <p:nvSpPr>
          <p:cNvPr id="94" name="Google Shape;94;p4:notes"/>
          <p:cNvSpPr txBox="1"/>
          <p:nvPr/>
        </p:nvSpPr>
        <p:spPr>
          <a:xfrm>
            <a:off x="0" y="0"/>
            <a:ext cx="1587" cy="1587"/>
          </a:xfrm>
          <a:prstGeom prst="rect">
            <a:avLst/>
          </a:prstGeom>
          <a:noFill/>
          <a:ln>
            <a:noFill/>
          </a:ln>
        </p:spPr>
        <p:txBody>
          <a:bodyPr spcFirstLastPara="1" wrap="square" lIns="78825" tIns="39600" rIns="78825" bIns="39600" anchor="t" anchorCtr="0">
            <a:noAutofit/>
          </a:bodyPr>
          <a:lstStyle/>
          <a:p>
            <a:pPr marL="0" marR="0" lvl="0" indent="0" algn="l" rtl="0">
              <a:lnSpc>
                <a:spcPct val="100000"/>
              </a:lnSpc>
              <a:spcBef>
                <a:spcPts val="0"/>
              </a:spcBef>
              <a:spcAft>
                <a:spcPts val="0"/>
              </a:spcAft>
              <a:buClr>
                <a:srgbClr val="FFFFFF"/>
              </a:buClr>
              <a:buSzPts val="1800"/>
              <a:buFont typeface="Calibri"/>
              <a:buNone/>
            </a:pPr>
            <a:fld id="{00000000-1234-1234-1234-123412341234}" type="slidenum">
              <a:rPr lang="en-US" sz="1800" b="0" i="0" u="none" strike="noStrike" cap="none">
                <a:solidFill>
                  <a:srgbClr val="FFFFFF"/>
                </a:solidFill>
                <a:latin typeface="Calibri"/>
                <a:ea typeface="Calibri"/>
                <a:cs typeface="Calibri"/>
                <a:sym typeface="Calibri"/>
              </a:rPr>
              <a:t>2</a:t>
            </a:fld>
            <a:endParaRPr sz="1400" b="0" i="0" u="none" strike="noStrike" cap="none">
              <a:solidFill>
                <a:srgbClr val="000000"/>
              </a:solidFill>
              <a:latin typeface="Arial"/>
              <a:ea typeface="Arial"/>
              <a:cs typeface="Arial"/>
              <a:sym typeface="Arial"/>
            </a:endParaRPr>
          </a:p>
        </p:txBody>
      </p:sp>
      <p:sp>
        <p:nvSpPr>
          <p:cNvPr id="95" name="Google Shape;95;p4:notes"/>
          <p:cNvSpPr txBox="1"/>
          <p:nvPr/>
        </p:nvSpPr>
        <p:spPr>
          <a:xfrm>
            <a:off x="3881437" y="8685212"/>
            <a:ext cx="2968625" cy="45085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2</a:t>
            </a:fld>
            <a:endParaRPr sz="1400" b="0" i="0" u="none" strike="noStrike" cap="none">
              <a:solidFill>
                <a:srgbClr val="000000"/>
              </a:solidFill>
              <a:latin typeface="Arial"/>
              <a:ea typeface="Arial"/>
              <a:cs typeface="Arial"/>
              <a:sym typeface="Arial"/>
            </a:endParaRPr>
          </a:p>
        </p:txBody>
      </p:sp>
      <p:sp>
        <p:nvSpPr>
          <p:cNvPr id="96" name="Google Shape;96;p4:notes"/>
          <p:cNvSpPr txBox="1"/>
          <p:nvPr/>
        </p:nvSpPr>
        <p:spPr>
          <a:xfrm>
            <a:off x="3881437" y="8685212"/>
            <a:ext cx="2970212" cy="452437"/>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2</a:t>
            </a:fld>
            <a:endParaRPr sz="1400" b="0" i="0" u="none" strike="noStrike" cap="none">
              <a:solidFill>
                <a:srgbClr val="000000"/>
              </a:solidFill>
              <a:latin typeface="Arial"/>
              <a:ea typeface="Arial"/>
              <a:cs typeface="Arial"/>
              <a:sym typeface="Arial"/>
            </a:endParaRPr>
          </a:p>
        </p:txBody>
      </p:sp>
      <p:sp>
        <p:nvSpPr>
          <p:cNvPr id="97" name="Google Shape;97;p4:notes"/>
          <p:cNvSpPr>
            <a:spLocks noGrp="1" noRot="1" noChangeAspect="1"/>
          </p:cNvSpPr>
          <p:nvPr>
            <p:ph type="sldImg" idx="2"/>
          </p:nvPr>
        </p:nvSpPr>
        <p:spPr>
          <a:xfrm>
            <a:off x="1143000" y="695325"/>
            <a:ext cx="4570413" cy="342741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98" name="Google Shape;98;p4: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16b27e062f6_0_114:notes"/>
          <p:cNvSpPr txBox="1"/>
          <p:nvPr/>
        </p:nvSpPr>
        <p:spPr>
          <a:xfrm>
            <a:off x="3884612" y="8685212"/>
            <a:ext cx="2968500" cy="4539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3</a:t>
            </a:fld>
            <a:endParaRPr sz="1400" b="0" i="0" u="none" strike="noStrike" cap="none">
              <a:solidFill>
                <a:srgbClr val="000000"/>
              </a:solidFill>
              <a:latin typeface="Arial"/>
              <a:ea typeface="Arial"/>
              <a:cs typeface="Arial"/>
              <a:sym typeface="Arial"/>
            </a:endParaRPr>
          </a:p>
        </p:txBody>
      </p:sp>
      <p:sp>
        <p:nvSpPr>
          <p:cNvPr id="114" name="Google Shape;114;g16b27e062f6_0_114:notes"/>
          <p:cNvSpPr txBox="1"/>
          <p:nvPr/>
        </p:nvSpPr>
        <p:spPr>
          <a:xfrm>
            <a:off x="3884612" y="8685212"/>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3</a:t>
            </a:fld>
            <a:endParaRPr sz="1400" b="0" i="0" u="none" strike="noStrike" cap="none">
              <a:solidFill>
                <a:srgbClr val="000000"/>
              </a:solidFill>
              <a:latin typeface="Arial"/>
              <a:ea typeface="Arial"/>
              <a:cs typeface="Arial"/>
              <a:sym typeface="Arial"/>
            </a:endParaRPr>
          </a:p>
        </p:txBody>
      </p:sp>
      <p:sp>
        <p:nvSpPr>
          <p:cNvPr id="115" name="Google Shape;115;g16b27e062f6_0_114:notes"/>
          <p:cNvSpPr txBox="1"/>
          <p:nvPr/>
        </p:nvSpPr>
        <p:spPr>
          <a:xfrm>
            <a:off x="0" y="0"/>
            <a:ext cx="1500" cy="1500"/>
          </a:xfrm>
          <a:prstGeom prst="rect">
            <a:avLst/>
          </a:prstGeom>
          <a:noFill/>
          <a:ln>
            <a:noFill/>
          </a:ln>
        </p:spPr>
        <p:txBody>
          <a:bodyPr spcFirstLastPara="1" wrap="square" lIns="78825" tIns="39600" rIns="78825" bIns="39600" anchor="t" anchorCtr="0">
            <a:noAutofit/>
          </a:bodyPr>
          <a:lstStyle/>
          <a:p>
            <a:pPr marL="0" marR="0" lvl="0" indent="0" algn="l" rtl="0">
              <a:lnSpc>
                <a:spcPct val="100000"/>
              </a:lnSpc>
              <a:spcBef>
                <a:spcPts val="0"/>
              </a:spcBef>
              <a:spcAft>
                <a:spcPts val="0"/>
              </a:spcAft>
              <a:buClr>
                <a:srgbClr val="FFFFFF"/>
              </a:buClr>
              <a:buSzPts val="1800"/>
              <a:buFont typeface="Calibri"/>
              <a:buNone/>
            </a:pPr>
            <a:fld id="{00000000-1234-1234-1234-123412341234}" type="slidenum">
              <a:rPr lang="en-US" sz="1800" b="0" i="0" u="none" strike="noStrike" cap="none">
                <a:solidFill>
                  <a:srgbClr val="FFFFFF"/>
                </a:solidFill>
                <a:latin typeface="Calibri"/>
                <a:ea typeface="Calibri"/>
                <a:cs typeface="Calibri"/>
                <a:sym typeface="Calibri"/>
              </a:rPr>
              <a:t>3</a:t>
            </a:fld>
            <a:endParaRPr sz="1400" b="0" i="0" u="none" strike="noStrike" cap="none">
              <a:solidFill>
                <a:srgbClr val="000000"/>
              </a:solidFill>
              <a:latin typeface="Arial"/>
              <a:ea typeface="Arial"/>
              <a:cs typeface="Arial"/>
              <a:sym typeface="Arial"/>
            </a:endParaRPr>
          </a:p>
        </p:txBody>
      </p:sp>
      <p:sp>
        <p:nvSpPr>
          <p:cNvPr id="116" name="Google Shape;116;g16b27e062f6_0_114:notes"/>
          <p:cNvSpPr txBox="1"/>
          <p:nvPr/>
        </p:nvSpPr>
        <p:spPr>
          <a:xfrm>
            <a:off x="3881437" y="8685212"/>
            <a:ext cx="2968500" cy="45090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3</a:t>
            </a:fld>
            <a:endParaRPr sz="1400" b="0" i="0" u="none" strike="noStrike" cap="none">
              <a:solidFill>
                <a:srgbClr val="000000"/>
              </a:solidFill>
              <a:latin typeface="Arial"/>
              <a:ea typeface="Arial"/>
              <a:cs typeface="Arial"/>
              <a:sym typeface="Arial"/>
            </a:endParaRPr>
          </a:p>
        </p:txBody>
      </p:sp>
      <p:sp>
        <p:nvSpPr>
          <p:cNvPr id="117" name="Google Shape;117;g16b27e062f6_0_114:notes"/>
          <p:cNvSpPr txBox="1"/>
          <p:nvPr/>
        </p:nvSpPr>
        <p:spPr>
          <a:xfrm>
            <a:off x="3881437" y="8685212"/>
            <a:ext cx="2970300" cy="45240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3</a:t>
            </a:fld>
            <a:endParaRPr sz="1400" b="0" i="0" u="none" strike="noStrike" cap="none">
              <a:solidFill>
                <a:srgbClr val="000000"/>
              </a:solidFill>
              <a:latin typeface="Arial"/>
              <a:ea typeface="Arial"/>
              <a:cs typeface="Arial"/>
              <a:sym typeface="Arial"/>
            </a:endParaRPr>
          </a:p>
        </p:txBody>
      </p:sp>
      <p:sp>
        <p:nvSpPr>
          <p:cNvPr id="118" name="Google Shape;118;g16b27e062f6_0_114:notes"/>
          <p:cNvSpPr>
            <a:spLocks noGrp="1" noRot="1" noChangeAspect="1"/>
          </p:cNvSpPr>
          <p:nvPr>
            <p:ph type="sldImg" idx="2"/>
          </p:nvPr>
        </p:nvSpPr>
        <p:spPr>
          <a:xfrm>
            <a:off x="1143000" y="695325"/>
            <a:ext cx="4570413" cy="342741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119" name="Google Shape;119;g16b27e062f6_0_114: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6b27e062f6_0_0:notes"/>
          <p:cNvSpPr txBox="1"/>
          <p:nvPr/>
        </p:nvSpPr>
        <p:spPr>
          <a:xfrm>
            <a:off x="3884612" y="8685212"/>
            <a:ext cx="2968500" cy="4539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4</a:t>
            </a:fld>
            <a:endParaRPr sz="1400" b="0" i="0" u="none" strike="noStrike" cap="none">
              <a:solidFill>
                <a:srgbClr val="000000"/>
              </a:solidFill>
              <a:latin typeface="Arial"/>
              <a:ea typeface="Arial"/>
              <a:cs typeface="Arial"/>
              <a:sym typeface="Arial"/>
            </a:endParaRPr>
          </a:p>
        </p:txBody>
      </p:sp>
      <p:sp>
        <p:nvSpPr>
          <p:cNvPr id="136" name="Google Shape;136;g16b27e062f6_0_0:notes"/>
          <p:cNvSpPr txBox="1"/>
          <p:nvPr/>
        </p:nvSpPr>
        <p:spPr>
          <a:xfrm>
            <a:off x="3884612" y="8685212"/>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4</a:t>
            </a:fld>
            <a:endParaRPr sz="1400" b="0" i="0" u="none" strike="noStrike" cap="none">
              <a:solidFill>
                <a:srgbClr val="000000"/>
              </a:solidFill>
              <a:latin typeface="Arial"/>
              <a:ea typeface="Arial"/>
              <a:cs typeface="Arial"/>
              <a:sym typeface="Arial"/>
            </a:endParaRPr>
          </a:p>
        </p:txBody>
      </p:sp>
      <p:sp>
        <p:nvSpPr>
          <p:cNvPr id="137" name="Google Shape;137;g16b27e062f6_0_0:notes"/>
          <p:cNvSpPr txBox="1"/>
          <p:nvPr/>
        </p:nvSpPr>
        <p:spPr>
          <a:xfrm>
            <a:off x="0" y="0"/>
            <a:ext cx="1500" cy="1500"/>
          </a:xfrm>
          <a:prstGeom prst="rect">
            <a:avLst/>
          </a:prstGeom>
          <a:noFill/>
          <a:ln>
            <a:noFill/>
          </a:ln>
        </p:spPr>
        <p:txBody>
          <a:bodyPr spcFirstLastPara="1" wrap="square" lIns="78825" tIns="39600" rIns="78825" bIns="39600" anchor="t" anchorCtr="0">
            <a:noAutofit/>
          </a:bodyPr>
          <a:lstStyle/>
          <a:p>
            <a:pPr marL="0" marR="0" lvl="0" indent="0" algn="l" rtl="0">
              <a:lnSpc>
                <a:spcPct val="100000"/>
              </a:lnSpc>
              <a:spcBef>
                <a:spcPts val="0"/>
              </a:spcBef>
              <a:spcAft>
                <a:spcPts val="0"/>
              </a:spcAft>
              <a:buClr>
                <a:srgbClr val="FFFFFF"/>
              </a:buClr>
              <a:buSzPts val="1800"/>
              <a:buFont typeface="Calibri"/>
              <a:buNone/>
            </a:pPr>
            <a:fld id="{00000000-1234-1234-1234-123412341234}" type="slidenum">
              <a:rPr lang="en-US" sz="1800" b="0" i="0" u="none" strike="noStrike" cap="none">
                <a:solidFill>
                  <a:srgbClr val="FFFFFF"/>
                </a:solidFill>
                <a:latin typeface="Calibri"/>
                <a:ea typeface="Calibri"/>
                <a:cs typeface="Calibri"/>
                <a:sym typeface="Calibri"/>
              </a:rPr>
              <a:t>4</a:t>
            </a:fld>
            <a:endParaRPr sz="1400" b="0" i="0" u="none" strike="noStrike" cap="none">
              <a:solidFill>
                <a:srgbClr val="000000"/>
              </a:solidFill>
              <a:latin typeface="Arial"/>
              <a:ea typeface="Arial"/>
              <a:cs typeface="Arial"/>
              <a:sym typeface="Arial"/>
            </a:endParaRPr>
          </a:p>
        </p:txBody>
      </p:sp>
      <p:sp>
        <p:nvSpPr>
          <p:cNvPr id="138" name="Google Shape;138;g16b27e062f6_0_0:notes"/>
          <p:cNvSpPr txBox="1"/>
          <p:nvPr/>
        </p:nvSpPr>
        <p:spPr>
          <a:xfrm>
            <a:off x="3881437" y="8685212"/>
            <a:ext cx="2968500" cy="45090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4</a:t>
            </a:fld>
            <a:endParaRPr sz="1400" b="0" i="0" u="none" strike="noStrike" cap="none">
              <a:solidFill>
                <a:srgbClr val="000000"/>
              </a:solidFill>
              <a:latin typeface="Arial"/>
              <a:ea typeface="Arial"/>
              <a:cs typeface="Arial"/>
              <a:sym typeface="Arial"/>
            </a:endParaRPr>
          </a:p>
        </p:txBody>
      </p:sp>
      <p:sp>
        <p:nvSpPr>
          <p:cNvPr id="139" name="Google Shape;139;g16b27e062f6_0_0:notes"/>
          <p:cNvSpPr txBox="1"/>
          <p:nvPr/>
        </p:nvSpPr>
        <p:spPr>
          <a:xfrm>
            <a:off x="3881437" y="8685212"/>
            <a:ext cx="2970300" cy="45240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4</a:t>
            </a:fld>
            <a:endParaRPr sz="1400" b="0" i="0" u="none" strike="noStrike" cap="none">
              <a:solidFill>
                <a:srgbClr val="000000"/>
              </a:solidFill>
              <a:latin typeface="Arial"/>
              <a:ea typeface="Arial"/>
              <a:cs typeface="Arial"/>
              <a:sym typeface="Arial"/>
            </a:endParaRPr>
          </a:p>
        </p:txBody>
      </p:sp>
      <p:sp>
        <p:nvSpPr>
          <p:cNvPr id="140" name="Google Shape;140;g16b27e062f6_0_0:notes"/>
          <p:cNvSpPr>
            <a:spLocks noGrp="1" noRot="1" noChangeAspect="1"/>
          </p:cNvSpPr>
          <p:nvPr>
            <p:ph type="sldImg" idx="2"/>
          </p:nvPr>
        </p:nvSpPr>
        <p:spPr>
          <a:xfrm>
            <a:off x="1143000" y="695325"/>
            <a:ext cx="4570413" cy="342741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141" name="Google Shape;141;g16b27e062f6_0_0: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5:notes"/>
          <p:cNvSpPr txBox="1"/>
          <p:nvPr/>
        </p:nvSpPr>
        <p:spPr>
          <a:xfrm>
            <a:off x="3884612" y="8685212"/>
            <a:ext cx="2968625" cy="454025"/>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5</a:t>
            </a:fld>
            <a:endParaRPr sz="1400" b="0" i="0" u="none" strike="noStrike" cap="none">
              <a:solidFill>
                <a:srgbClr val="000000"/>
              </a:solidFill>
              <a:latin typeface="Arial"/>
              <a:ea typeface="Arial"/>
              <a:cs typeface="Arial"/>
              <a:sym typeface="Arial"/>
            </a:endParaRPr>
          </a:p>
        </p:txBody>
      </p:sp>
      <p:sp>
        <p:nvSpPr>
          <p:cNvPr id="157" name="Google Shape;157;p5:notes"/>
          <p:cNvSpPr txBox="1"/>
          <p:nvPr/>
        </p:nvSpPr>
        <p:spPr>
          <a:xfrm>
            <a:off x="3884612" y="8685212"/>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5</a:t>
            </a:fld>
            <a:endParaRPr sz="1400" b="0" i="0" u="none" strike="noStrike" cap="none">
              <a:solidFill>
                <a:srgbClr val="000000"/>
              </a:solidFill>
              <a:latin typeface="Arial"/>
              <a:ea typeface="Arial"/>
              <a:cs typeface="Arial"/>
              <a:sym typeface="Arial"/>
            </a:endParaRPr>
          </a:p>
        </p:txBody>
      </p:sp>
      <p:sp>
        <p:nvSpPr>
          <p:cNvPr id="158" name="Google Shape;158;p5:notes"/>
          <p:cNvSpPr txBox="1"/>
          <p:nvPr/>
        </p:nvSpPr>
        <p:spPr>
          <a:xfrm>
            <a:off x="0" y="0"/>
            <a:ext cx="1587" cy="1587"/>
          </a:xfrm>
          <a:prstGeom prst="rect">
            <a:avLst/>
          </a:prstGeom>
          <a:noFill/>
          <a:ln>
            <a:noFill/>
          </a:ln>
        </p:spPr>
        <p:txBody>
          <a:bodyPr spcFirstLastPara="1" wrap="square" lIns="78825" tIns="39600" rIns="78825" bIns="39600" anchor="t" anchorCtr="0">
            <a:noAutofit/>
          </a:bodyPr>
          <a:lstStyle/>
          <a:p>
            <a:pPr marL="0" marR="0" lvl="0" indent="0" algn="l" rtl="0">
              <a:lnSpc>
                <a:spcPct val="100000"/>
              </a:lnSpc>
              <a:spcBef>
                <a:spcPts val="0"/>
              </a:spcBef>
              <a:spcAft>
                <a:spcPts val="0"/>
              </a:spcAft>
              <a:buClr>
                <a:srgbClr val="FFFFFF"/>
              </a:buClr>
              <a:buSzPts val="1800"/>
              <a:buFont typeface="Calibri"/>
              <a:buNone/>
            </a:pPr>
            <a:fld id="{00000000-1234-1234-1234-123412341234}" type="slidenum">
              <a:rPr lang="en-US" sz="1800" b="0" i="0" u="none" strike="noStrike" cap="none">
                <a:solidFill>
                  <a:srgbClr val="FFFFFF"/>
                </a:solidFill>
                <a:latin typeface="Calibri"/>
                <a:ea typeface="Calibri"/>
                <a:cs typeface="Calibri"/>
                <a:sym typeface="Calibri"/>
              </a:rPr>
              <a:t>5</a:t>
            </a:fld>
            <a:endParaRPr sz="1400" b="0" i="0" u="none" strike="noStrike" cap="none">
              <a:solidFill>
                <a:srgbClr val="000000"/>
              </a:solidFill>
              <a:latin typeface="Arial"/>
              <a:ea typeface="Arial"/>
              <a:cs typeface="Arial"/>
              <a:sym typeface="Arial"/>
            </a:endParaRPr>
          </a:p>
        </p:txBody>
      </p:sp>
      <p:sp>
        <p:nvSpPr>
          <p:cNvPr id="159" name="Google Shape;159;p5:notes"/>
          <p:cNvSpPr txBox="1"/>
          <p:nvPr/>
        </p:nvSpPr>
        <p:spPr>
          <a:xfrm>
            <a:off x="3881437" y="8685212"/>
            <a:ext cx="2968625" cy="45085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5</a:t>
            </a:fld>
            <a:endParaRPr sz="1400" b="0" i="0" u="none" strike="noStrike" cap="none">
              <a:solidFill>
                <a:srgbClr val="000000"/>
              </a:solidFill>
              <a:latin typeface="Arial"/>
              <a:ea typeface="Arial"/>
              <a:cs typeface="Arial"/>
              <a:sym typeface="Arial"/>
            </a:endParaRPr>
          </a:p>
        </p:txBody>
      </p:sp>
      <p:sp>
        <p:nvSpPr>
          <p:cNvPr id="160" name="Google Shape;160;p5:notes"/>
          <p:cNvSpPr txBox="1"/>
          <p:nvPr/>
        </p:nvSpPr>
        <p:spPr>
          <a:xfrm>
            <a:off x="3881437" y="8685212"/>
            <a:ext cx="2970212" cy="452437"/>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5</a:t>
            </a:fld>
            <a:endParaRPr sz="1400" b="0" i="0" u="none" strike="noStrike" cap="none">
              <a:solidFill>
                <a:srgbClr val="000000"/>
              </a:solidFill>
              <a:latin typeface="Arial"/>
              <a:ea typeface="Arial"/>
              <a:cs typeface="Arial"/>
              <a:sym typeface="Arial"/>
            </a:endParaRPr>
          </a:p>
        </p:txBody>
      </p:sp>
      <p:sp>
        <p:nvSpPr>
          <p:cNvPr id="161" name="Google Shape;161;p5:notes"/>
          <p:cNvSpPr>
            <a:spLocks noGrp="1" noRot="1" noChangeAspect="1"/>
          </p:cNvSpPr>
          <p:nvPr>
            <p:ph type="sldImg" idx="2"/>
          </p:nvPr>
        </p:nvSpPr>
        <p:spPr>
          <a:xfrm>
            <a:off x="1143000" y="695325"/>
            <a:ext cx="4570413" cy="342741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162" name="Google Shape;162;p5: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31:notes"/>
          <p:cNvSpPr txBox="1">
            <a:spLocks noGrp="1"/>
          </p:cNvSpPr>
          <p:nvPr>
            <p:ph type="body" idx="1"/>
          </p:nvPr>
        </p:nvSpPr>
        <p:spPr>
          <a:xfrm>
            <a:off x="685800" y="4343400"/>
            <a:ext cx="5483225" cy="4111625"/>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78" name="Google Shape;178;p31:notes"/>
          <p:cNvSpPr>
            <a:spLocks noGrp="1" noRot="1" noChangeAspect="1"/>
          </p:cNvSpPr>
          <p:nvPr>
            <p:ph type="sldImg" idx="2"/>
          </p:nvPr>
        </p:nvSpPr>
        <p:spPr>
          <a:xfrm>
            <a:off x="1143000" y="685800"/>
            <a:ext cx="4568825" cy="34258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5:notes"/>
          <p:cNvSpPr txBox="1"/>
          <p:nvPr/>
        </p:nvSpPr>
        <p:spPr>
          <a:xfrm>
            <a:off x="3884612" y="8685212"/>
            <a:ext cx="2968625" cy="454025"/>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7</a:t>
            </a:fld>
            <a:endParaRPr sz="1400" b="0" i="0" u="none" strike="noStrike" cap="none">
              <a:solidFill>
                <a:srgbClr val="000000"/>
              </a:solidFill>
              <a:latin typeface="Arial"/>
              <a:ea typeface="Arial"/>
              <a:cs typeface="Arial"/>
              <a:sym typeface="Arial"/>
            </a:endParaRPr>
          </a:p>
        </p:txBody>
      </p:sp>
      <p:sp>
        <p:nvSpPr>
          <p:cNvPr id="157" name="Google Shape;157;p5:notes"/>
          <p:cNvSpPr txBox="1"/>
          <p:nvPr/>
        </p:nvSpPr>
        <p:spPr>
          <a:xfrm>
            <a:off x="3884612" y="8685212"/>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7</a:t>
            </a:fld>
            <a:endParaRPr sz="1400" b="0" i="0" u="none" strike="noStrike" cap="none">
              <a:solidFill>
                <a:srgbClr val="000000"/>
              </a:solidFill>
              <a:latin typeface="Arial"/>
              <a:ea typeface="Arial"/>
              <a:cs typeface="Arial"/>
              <a:sym typeface="Arial"/>
            </a:endParaRPr>
          </a:p>
        </p:txBody>
      </p:sp>
      <p:sp>
        <p:nvSpPr>
          <p:cNvPr id="158" name="Google Shape;158;p5:notes"/>
          <p:cNvSpPr txBox="1"/>
          <p:nvPr/>
        </p:nvSpPr>
        <p:spPr>
          <a:xfrm>
            <a:off x="0" y="0"/>
            <a:ext cx="1587" cy="1587"/>
          </a:xfrm>
          <a:prstGeom prst="rect">
            <a:avLst/>
          </a:prstGeom>
          <a:noFill/>
          <a:ln>
            <a:noFill/>
          </a:ln>
        </p:spPr>
        <p:txBody>
          <a:bodyPr spcFirstLastPara="1" wrap="square" lIns="78825" tIns="39600" rIns="78825" bIns="39600" anchor="t" anchorCtr="0">
            <a:noAutofit/>
          </a:bodyPr>
          <a:lstStyle/>
          <a:p>
            <a:pPr marL="0" marR="0" lvl="0" indent="0" algn="l" rtl="0">
              <a:lnSpc>
                <a:spcPct val="100000"/>
              </a:lnSpc>
              <a:spcBef>
                <a:spcPts val="0"/>
              </a:spcBef>
              <a:spcAft>
                <a:spcPts val="0"/>
              </a:spcAft>
              <a:buClr>
                <a:srgbClr val="FFFFFF"/>
              </a:buClr>
              <a:buSzPts val="1800"/>
              <a:buFont typeface="Calibri"/>
              <a:buNone/>
            </a:pPr>
            <a:fld id="{00000000-1234-1234-1234-123412341234}" type="slidenum">
              <a:rPr lang="en-US" sz="1800" b="0" i="0" u="none" strike="noStrike" cap="none">
                <a:solidFill>
                  <a:srgbClr val="FFFFFF"/>
                </a:solidFill>
                <a:latin typeface="Calibri"/>
                <a:ea typeface="Calibri"/>
                <a:cs typeface="Calibri"/>
                <a:sym typeface="Calibri"/>
              </a:rPr>
              <a:t>7</a:t>
            </a:fld>
            <a:endParaRPr sz="1400" b="0" i="0" u="none" strike="noStrike" cap="none">
              <a:solidFill>
                <a:srgbClr val="000000"/>
              </a:solidFill>
              <a:latin typeface="Arial"/>
              <a:ea typeface="Arial"/>
              <a:cs typeface="Arial"/>
              <a:sym typeface="Arial"/>
            </a:endParaRPr>
          </a:p>
        </p:txBody>
      </p:sp>
      <p:sp>
        <p:nvSpPr>
          <p:cNvPr id="159" name="Google Shape;159;p5:notes"/>
          <p:cNvSpPr txBox="1"/>
          <p:nvPr/>
        </p:nvSpPr>
        <p:spPr>
          <a:xfrm>
            <a:off x="3881437" y="8685212"/>
            <a:ext cx="2968625" cy="45085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7</a:t>
            </a:fld>
            <a:endParaRPr sz="1400" b="0" i="0" u="none" strike="noStrike" cap="none">
              <a:solidFill>
                <a:srgbClr val="000000"/>
              </a:solidFill>
              <a:latin typeface="Arial"/>
              <a:ea typeface="Arial"/>
              <a:cs typeface="Arial"/>
              <a:sym typeface="Arial"/>
            </a:endParaRPr>
          </a:p>
        </p:txBody>
      </p:sp>
      <p:sp>
        <p:nvSpPr>
          <p:cNvPr id="160" name="Google Shape;160;p5:notes"/>
          <p:cNvSpPr txBox="1"/>
          <p:nvPr/>
        </p:nvSpPr>
        <p:spPr>
          <a:xfrm>
            <a:off x="3881437" y="8685212"/>
            <a:ext cx="2970212" cy="452437"/>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7</a:t>
            </a:fld>
            <a:endParaRPr sz="1400" b="0" i="0" u="none" strike="noStrike" cap="none">
              <a:solidFill>
                <a:srgbClr val="000000"/>
              </a:solidFill>
              <a:latin typeface="Arial"/>
              <a:ea typeface="Arial"/>
              <a:cs typeface="Arial"/>
              <a:sym typeface="Arial"/>
            </a:endParaRPr>
          </a:p>
        </p:txBody>
      </p:sp>
      <p:sp>
        <p:nvSpPr>
          <p:cNvPr id="161" name="Google Shape;161;p5:notes"/>
          <p:cNvSpPr>
            <a:spLocks noGrp="1" noRot="1" noChangeAspect="1"/>
          </p:cNvSpPr>
          <p:nvPr>
            <p:ph type="sldImg" idx="2"/>
          </p:nvPr>
        </p:nvSpPr>
        <p:spPr>
          <a:xfrm>
            <a:off x="1143000" y="695325"/>
            <a:ext cx="4570413" cy="342741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162" name="Google Shape;162;p5: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8178427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5:notes"/>
          <p:cNvSpPr txBox="1"/>
          <p:nvPr/>
        </p:nvSpPr>
        <p:spPr>
          <a:xfrm>
            <a:off x="3884612" y="8685212"/>
            <a:ext cx="2968625" cy="454025"/>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8</a:t>
            </a:fld>
            <a:endParaRPr sz="1400" b="0" i="0" u="none" strike="noStrike" cap="none">
              <a:solidFill>
                <a:srgbClr val="000000"/>
              </a:solidFill>
              <a:latin typeface="Arial"/>
              <a:ea typeface="Arial"/>
              <a:cs typeface="Arial"/>
              <a:sym typeface="Arial"/>
            </a:endParaRPr>
          </a:p>
        </p:txBody>
      </p:sp>
      <p:sp>
        <p:nvSpPr>
          <p:cNvPr id="157" name="Google Shape;157;p5:notes"/>
          <p:cNvSpPr txBox="1"/>
          <p:nvPr/>
        </p:nvSpPr>
        <p:spPr>
          <a:xfrm>
            <a:off x="3884612" y="8685212"/>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sp>
        <p:nvSpPr>
          <p:cNvPr id="158" name="Google Shape;158;p5:notes"/>
          <p:cNvSpPr txBox="1"/>
          <p:nvPr/>
        </p:nvSpPr>
        <p:spPr>
          <a:xfrm>
            <a:off x="0" y="0"/>
            <a:ext cx="1587" cy="1587"/>
          </a:xfrm>
          <a:prstGeom prst="rect">
            <a:avLst/>
          </a:prstGeom>
          <a:noFill/>
          <a:ln>
            <a:noFill/>
          </a:ln>
        </p:spPr>
        <p:txBody>
          <a:bodyPr spcFirstLastPara="1" wrap="square" lIns="78825" tIns="39600" rIns="78825" bIns="39600" anchor="t" anchorCtr="0">
            <a:noAutofit/>
          </a:bodyPr>
          <a:lstStyle/>
          <a:p>
            <a:pPr marL="0" marR="0" lvl="0" indent="0" algn="l" rtl="0">
              <a:lnSpc>
                <a:spcPct val="100000"/>
              </a:lnSpc>
              <a:spcBef>
                <a:spcPts val="0"/>
              </a:spcBef>
              <a:spcAft>
                <a:spcPts val="0"/>
              </a:spcAft>
              <a:buClr>
                <a:srgbClr val="FFFFFF"/>
              </a:buClr>
              <a:buSzPts val="1800"/>
              <a:buFont typeface="Calibri"/>
              <a:buNone/>
            </a:pPr>
            <a:fld id="{00000000-1234-1234-1234-123412341234}" type="slidenum">
              <a:rPr lang="en-US" sz="1800" b="0" i="0" u="none" strike="noStrike" cap="none">
                <a:solidFill>
                  <a:srgbClr val="FFFFFF"/>
                </a:solidFill>
                <a:latin typeface="Calibri"/>
                <a:ea typeface="Calibri"/>
                <a:cs typeface="Calibri"/>
                <a:sym typeface="Calibri"/>
              </a:rPr>
              <a:t>8</a:t>
            </a:fld>
            <a:endParaRPr sz="1400" b="0" i="0" u="none" strike="noStrike" cap="none">
              <a:solidFill>
                <a:srgbClr val="000000"/>
              </a:solidFill>
              <a:latin typeface="Arial"/>
              <a:ea typeface="Arial"/>
              <a:cs typeface="Arial"/>
              <a:sym typeface="Arial"/>
            </a:endParaRPr>
          </a:p>
        </p:txBody>
      </p:sp>
      <p:sp>
        <p:nvSpPr>
          <p:cNvPr id="159" name="Google Shape;159;p5:notes"/>
          <p:cNvSpPr txBox="1"/>
          <p:nvPr/>
        </p:nvSpPr>
        <p:spPr>
          <a:xfrm>
            <a:off x="3881437" y="8685212"/>
            <a:ext cx="2968625" cy="45085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sp>
        <p:nvSpPr>
          <p:cNvPr id="160" name="Google Shape;160;p5:notes"/>
          <p:cNvSpPr txBox="1"/>
          <p:nvPr/>
        </p:nvSpPr>
        <p:spPr>
          <a:xfrm>
            <a:off x="3881437" y="8685212"/>
            <a:ext cx="2970212" cy="452437"/>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sp>
        <p:nvSpPr>
          <p:cNvPr id="161" name="Google Shape;161;p5:notes"/>
          <p:cNvSpPr>
            <a:spLocks noGrp="1" noRot="1" noChangeAspect="1"/>
          </p:cNvSpPr>
          <p:nvPr>
            <p:ph type="sldImg" idx="2"/>
          </p:nvPr>
        </p:nvSpPr>
        <p:spPr>
          <a:xfrm>
            <a:off x="1143000" y="695325"/>
            <a:ext cx="4570413" cy="342741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162" name="Google Shape;162;p5:notes"/>
          <p:cNvSpPr txBox="1">
            <a:spLocks noGrp="1"/>
          </p:cNvSpPr>
          <p:nvPr>
            <p:ph type="body" idx="1"/>
          </p:nvPr>
        </p:nvSpPr>
        <p:spPr>
          <a:xfrm>
            <a:off x="685800" y="4343400"/>
            <a:ext cx="5486400" cy="4114800"/>
          </a:xfrm>
          <a:prstGeom prst="rect">
            <a:avLst/>
          </a:prstGeom>
          <a:noFill/>
          <a:ln>
            <a:noFill/>
          </a:ln>
        </p:spPr>
        <p:txBody>
          <a:bodyPr spcFirstLastPara="1" wrap="square" lIns="90000" tIns="46800" rIns="90000" bIns="46800" anchor="ctr"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21299963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f211704e0b_1_10:notes"/>
          <p:cNvSpPr>
            <a:spLocks noGrp="1" noRot="1" noChangeAspect="1"/>
          </p:cNvSpPr>
          <p:nvPr>
            <p:ph type="sldImg" idx="2"/>
          </p:nvPr>
        </p:nvSpPr>
        <p:spPr>
          <a:xfrm>
            <a:off x="1143000" y="685800"/>
            <a:ext cx="4568825" cy="342582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f211704e0b_1_10:notes"/>
          <p:cNvSpPr txBox="1">
            <a:spLocks noGrp="1"/>
          </p:cNvSpPr>
          <p:nvPr>
            <p:ph type="body" idx="1"/>
          </p:nvPr>
        </p:nvSpPr>
        <p:spPr>
          <a:xfrm>
            <a:off x="685800" y="4343400"/>
            <a:ext cx="5483100" cy="41115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endParaRPr/>
          </a:p>
        </p:txBody>
      </p:sp>
      <p:sp>
        <p:nvSpPr>
          <p:cNvPr id="199" name="Google Shape;199;g2f211704e0b_1_10:notes"/>
          <p:cNvSpPr txBox="1">
            <a:spLocks noGrp="1"/>
          </p:cNvSpPr>
          <p:nvPr>
            <p:ph type="sldNum" idx="12"/>
          </p:nvPr>
        </p:nvSpPr>
        <p:spPr>
          <a:xfrm>
            <a:off x="3884612" y="8685212"/>
            <a:ext cx="2968500" cy="453900"/>
          </a:xfrm>
          <a:prstGeom prst="rect">
            <a:avLst/>
          </a:prstGeom>
        </p:spPr>
        <p:txBody>
          <a:bodyPr spcFirstLastPara="1" wrap="square" lIns="90000" tIns="46800" rIns="90000" bIns="468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9</a:t>
            </a:fld>
            <a:endParaRPr sz="1400">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
        <p:cNvGrpSpPr/>
        <p:nvPr/>
      </p:nvGrpSpPr>
      <p:grpSpPr>
        <a:xfrm>
          <a:off x="0" y="0"/>
          <a:ext cx="0" cy="0"/>
          <a:chOff x="0" y="0"/>
          <a:chExt cx="0" cy="0"/>
        </a:xfrm>
      </p:grpSpPr>
      <p:sp>
        <p:nvSpPr>
          <p:cNvPr id="18" name="Google Shape;18;p8"/>
          <p:cNvSpPr txBox="1">
            <a:spLocks noGrp="1"/>
          </p:cNvSpPr>
          <p:nvPr>
            <p:ph type="dt" idx="10"/>
          </p:nvPr>
        </p:nvSpPr>
        <p:spPr>
          <a:xfrm>
            <a:off x="457200" y="6356350"/>
            <a:ext cx="2130425" cy="361950"/>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8"/>
          <p:cNvSpPr txBox="1">
            <a:spLocks noGrp="1"/>
          </p:cNvSpPr>
          <p:nvPr>
            <p:ph type="sldNum" idx="12"/>
          </p:nvPr>
        </p:nvSpPr>
        <p:spPr>
          <a:xfrm>
            <a:off x="6553200" y="6356350"/>
            <a:ext cx="2130425" cy="361950"/>
          </a:xfrm>
          <a:prstGeom prst="rect">
            <a:avLst/>
          </a:prstGeom>
          <a:noFill/>
          <a:ln>
            <a:noFill/>
          </a:ln>
        </p:spPr>
        <p:txBody>
          <a:bodyPr spcFirstLastPara="1" wrap="square" lIns="90000" tIns="46800" rIns="90000" bIns="468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6"/>
        <p:cNvGrpSpPr/>
        <p:nvPr/>
      </p:nvGrpSpPr>
      <p:grpSpPr>
        <a:xfrm>
          <a:off x="0" y="0"/>
          <a:ext cx="0" cy="0"/>
          <a:chOff x="0" y="0"/>
          <a:chExt cx="0" cy="0"/>
        </a:xfrm>
      </p:grpSpPr>
      <p:sp>
        <p:nvSpPr>
          <p:cNvPr id="67" name="Google Shape;67;p18"/>
          <p:cNvSpPr txBox="1">
            <a:spLocks noGrp="1"/>
          </p:cNvSpPr>
          <p:nvPr>
            <p:ph type="ctrTitle"/>
          </p:nvPr>
        </p:nvSpPr>
        <p:spPr>
          <a:xfrm>
            <a:off x="1143000" y="1122363"/>
            <a:ext cx="6858000" cy="2387600"/>
          </a:xfrm>
          <a:prstGeom prst="rect">
            <a:avLst/>
          </a:prstGeom>
          <a:noFill/>
          <a:ln>
            <a:noFill/>
          </a:ln>
        </p:spPr>
        <p:txBody>
          <a:bodyPr spcFirstLastPara="1" wrap="square" lIns="90000" tIns="46800" rIns="90000" bIns="46800" anchor="b" anchorCtr="0">
            <a:noAutofit/>
          </a:bodyPr>
          <a:lstStyle>
            <a:lvl1pPr lvl="0" algn="ctr">
              <a:lnSpc>
                <a:spcPct val="100000"/>
              </a:lnSpc>
              <a:spcBef>
                <a:spcPts val="0"/>
              </a:spcBef>
              <a:spcAft>
                <a:spcPts val="0"/>
              </a:spcAft>
              <a:buSzPts val="1400"/>
              <a:buNone/>
              <a:defRPr sz="6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8" name="Google Shape;68;p18"/>
          <p:cNvSpPr txBox="1">
            <a:spLocks noGrp="1"/>
          </p:cNvSpPr>
          <p:nvPr>
            <p:ph type="subTitle" idx="1"/>
          </p:nvPr>
        </p:nvSpPr>
        <p:spPr>
          <a:xfrm>
            <a:off x="1143000" y="3602038"/>
            <a:ext cx="6858000" cy="1655762"/>
          </a:xfrm>
          <a:prstGeom prst="rect">
            <a:avLst/>
          </a:prstGeom>
          <a:noFill/>
          <a:ln>
            <a:noFill/>
          </a:ln>
        </p:spPr>
        <p:txBody>
          <a:bodyPr spcFirstLastPara="1" wrap="square" lIns="90000" tIns="46800" rIns="90000" bIns="46800" anchor="t" anchorCtr="0">
            <a:noAutofit/>
          </a:bodyPr>
          <a:lstStyle>
            <a:lvl1pPr lvl="0" algn="ctr">
              <a:lnSpc>
                <a:spcPct val="100000"/>
              </a:lnSpc>
              <a:spcBef>
                <a:spcPts val="800"/>
              </a:spcBef>
              <a:spcAft>
                <a:spcPts val="0"/>
              </a:spcAft>
              <a:buSzPts val="2400"/>
              <a:buNone/>
              <a:defRPr sz="2400"/>
            </a:lvl1pPr>
            <a:lvl2pPr lvl="1" algn="ctr">
              <a:lnSpc>
                <a:spcPct val="100000"/>
              </a:lnSpc>
              <a:spcBef>
                <a:spcPts val="700"/>
              </a:spcBef>
              <a:spcAft>
                <a:spcPts val="0"/>
              </a:spcAft>
              <a:buSzPts val="2000"/>
              <a:buNone/>
              <a:defRPr sz="2000"/>
            </a:lvl2pPr>
            <a:lvl3pPr lvl="2" algn="ctr">
              <a:lnSpc>
                <a:spcPct val="100000"/>
              </a:lnSpc>
              <a:spcBef>
                <a:spcPts val="600"/>
              </a:spcBef>
              <a:spcAft>
                <a:spcPts val="0"/>
              </a:spcAft>
              <a:buSzPts val="1800"/>
              <a:buNone/>
              <a:defRPr sz="1800"/>
            </a:lvl3pPr>
            <a:lvl4pPr lvl="3" algn="ctr">
              <a:lnSpc>
                <a:spcPct val="100000"/>
              </a:lnSpc>
              <a:spcBef>
                <a:spcPts val="500"/>
              </a:spcBef>
              <a:spcAft>
                <a:spcPts val="0"/>
              </a:spcAft>
              <a:buSzPts val="1600"/>
              <a:buNone/>
              <a:defRPr sz="1600"/>
            </a:lvl4pPr>
            <a:lvl5pPr lvl="4" algn="ctr">
              <a:lnSpc>
                <a:spcPct val="10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69" name="Google Shape;69;p18"/>
          <p:cNvSpPr txBox="1">
            <a:spLocks noGrp="1"/>
          </p:cNvSpPr>
          <p:nvPr>
            <p:ph type="dt" idx="10"/>
          </p:nvPr>
        </p:nvSpPr>
        <p:spPr>
          <a:xfrm>
            <a:off x="457200" y="6356350"/>
            <a:ext cx="2130425" cy="361950"/>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8"/>
          <p:cNvSpPr txBox="1">
            <a:spLocks noGrp="1"/>
          </p:cNvSpPr>
          <p:nvPr>
            <p:ph type="sldNum" idx="12"/>
          </p:nvPr>
        </p:nvSpPr>
        <p:spPr>
          <a:xfrm>
            <a:off x="6553200" y="6356350"/>
            <a:ext cx="2130425" cy="361950"/>
          </a:xfrm>
          <a:prstGeom prst="rect">
            <a:avLst/>
          </a:prstGeom>
          <a:noFill/>
          <a:ln>
            <a:noFill/>
          </a:ln>
        </p:spPr>
        <p:txBody>
          <a:bodyPr spcFirstLastPara="1" wrap="square" lIns="90000" tIns="46800" rIns="90000" bIns="468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9"/>
          <p:cNvSpPr txBox="1">
            <a:spLocks noGrp="1"/>
          </p:cNvSpPr>
          <p:nvPr>
            <p:ph type="title"/>
          </p:nvPr>
        </p:nvSpPr>
        <p:spPr>
          <a:xfrm>
            <a:off x="457200" y="274637"/>
            <a:ext cx="8226425" cy="1139825"/>
          </a:xfrm>
          <a:prstGeom prst="rect">
            <a:avLst/>
          </a:prstGeom>
          <a:noFill/>
          <a:ln>
            <a:noFill/>
          </a:ln>
        </p:spPr>
        <p:txBody>
          <a:bodyPr spcFirstLastPara="1" wrap="square" lIns="90000" tIns="46800" rIns="90000" bIns="468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2" name="Google Shape;22;p9"/>
          <p:cNvSpPr txBox="1">
            <a:spLocks noGrp="1"/>
          </p:cNvSpPr>
          <p:nvPr>
            <p:ph type="body" idx="1"/>
          </p:nvPr>
        </p:nvSpPr>
        <p:spPr>
          <a:xfrm>
            <a:off x="457200" y="1600200"/>
            <a:ext cx="8226425" cy="4522787"/>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800"/>
              </a:spcBef>
              <a:spcAft>
                <a:spcPts val="0"/>
              </a:spcAft>
              <a:buSzPts val="1400"/>
              <a:buNone/>
              <a:defRPr/>
            </a:lvl1pPr>
            <a:lvl2pPr marL="914400" lvl="1" indent="-228600" algn="l">
              <a:lnSpc>
                <a:spcPct val="100000"/>
              </a:lnSpc>
              <a:spcBef>
                <a:spcPts val="700"/>
              </a:spcBef>
              <a:spcAft>
                <a:spcPts val="0"/>
              </a:spcAft>
              <a:buSzPts val="1400"/>
              <a:buNone/>
              <a:defRPr/>
            </a:lvl2pPr>
            <a:lvl3pPr marL="1371600" lvl="2" indent="-228600" algn="l">
              <a:lnSpc>
                <a:spcPct val="100000"/>
              </a:lnSpc>
              <a:spcBef>
                <a:spcPts val="600"/>
              </a:spcBef>
              <a:spcAft>
                <a:spcPts val="0"/>
              </a:spcAft>
              <a:buSzPts val="1400"/>
              <a:buNone/>
              <a:defRPr/>
            </a:lvl3pPr>
            <a:lvl4pPr marL="1828800" lvl="3" indent="-228600" algn="l">
              <a:lnSpc>
                <a:spcPct val="100000"/>
              </a:lnSpc>
              <a:spcBef>
                <a:spcPts val="500"/>
              </a:spcBef>
              <a:spcAft>
                <a:spcPts val="0"/>
              </a:spcAft>
              <a:buSzPts val="1400"/>
              <a:buNone/>
              <a:defRPr/>
            </a:lvl4pPr>
            <a:lvl5pPr marL="2286000" lvl="4" indent="-228600" algn="l">
              <a:lnSpc>
                <a:spcPct val="100000"/>
              </a:lnSpc>
              <a:spcBef>
                <a:spcPts val="5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 name="Google Shape;23;p9"/>
          <p:cNvSpPr txBox="1">
            <a:spLocks noGrp="1"/>
          </p:cNvSpPr>
          <p:nvPr>
            <p:ph type="dt" idx="10"/>
          </p:nvPr>
        </p:nvSpPr>
        <p:spPr>
          <a:xfrm>
            <a:off x="457200" y="6356350"/>
            <a:ext cx="2130425" cy="361950"/>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9"/>
          <p:cNvSpPr txBox="1">
            <a:spLocks noGrp="1"/>
          </p:cNvSpPr>
          <p:nvPr>
            <p:ph type="sldNum" idx="12"/>
          </p:nvPr>
        </p:nvSpPr>
        <p:spPr>
          <a:xfrm>
            <a:off x="6553200" y="6356350"/>
            <a:ext cx="2130425" cy="361950"/>
          </a:xfrm>
          <a:prstGeom prst="rect">
            <a:avLst/>
          </a:prstGeom>
          <a:noFill/>
          <a:ln>
            <a:noFill/>
          </a:ln>
        </p:spPr>
        <p:txBody>
          <a:bodyPr spcFirstLastPara="1" wrap="square" lIns="90000" tIns="46800" rIns="90000" bIns="468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5"/>
        <p:cNvGrpSpPr/>
        <p:nvPr/>
      </p:nvGrpSpPr>
      <p:grpSpPr>
        <a:xfrm>
          <a:off x="0" y="0"/>
          <a:ext cx="0" cy="0"/>
          <a:chOff x="0" y="0"/>
          <a:chExt cx="0" cy="0"/>
        </a:xfrm>
      </p:grpSpPr>
      <p:sp>
        <p:nvSpPr>
          <p:cNvPr id="26" name="Google Shape;26;p10"/>
          <p:cNvSpPr txBox="1">
            <a:spLocks noGrp="1"/>
          </p:cNvSpPr>
          <p:nvPr>
            <p:ph type="title"/>
          </p:nvPr>
        </p:nvSpPr>
        <p:spPr>
          <a:xfrm rot="5400000">
            <a:off x="4731544" y="2170907"/>
            <a:ext cx="5848350" cy="2055812"/>
          </a:xfrm>
          <a:prstGeom prst="rect">
            <a:avLst/>
          </a:prstGeom>
          <a:noFill/>
          <a:ln>
            <a:noFill/>
          </a:ln>
        </p:spPr>
        <p:txBody>
          <a:bodyPr spcFirstLastPara="1" wrap="square" lIns="90000" tIns="46800" rIns="90000" bIns="468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7" name="Google Shape;27;p10"/>
          <p:cNvSpPr txBox="1">
            <a:spLocks noGrp="1"/>
          </p:cNvSpPr>
          <p:nvPr>
            <p:ph type="body" idx="1"/>
          </p:nvPr>
        </p:nvSpPr>
        <p:spPr>
          <a:xfrm rot="5400000">
            <a:off x="542132" y="189707"/>
            <a:ext cx="5848350" cy="6018213"/>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800"/>
              </a:spcBef>
              <a:spcAft>
                <a:spcPts val="0"/>
              </a:spcAft>
              <a:buSzPts val="1400"/>
              <a:buNone/>
              <a:defRPr/>
            </a:lvl1pPr>
            <a:lvl2pPr marL="914400" lvl="1" indent="-228600" algn="l">
              <a:lnSpc>
                <a:spcPct val="100000"/>
              </a:lnSpc>
              <a:spcBef>
                <a:spcPts val="700"/>
              </a:spcBef>
              <a:spcAft>
                <a:spcPts val="0"/>
              </a:spcAft>
              <a:buSzPts val="1400"/>
              <a:buNone/>
              <a:defRPr/>
            </a:lvl2pPr>
            <a:lvl3pPr marL="1371600" lvl="2" indent="-228600" algn="l">
              <a:lnSpc>
                <a:spcPct val="100000"/>
              </a:lnSpc>
              <a:spcBef>
                <a:spcPts val="600"/>
              </a:spcBef>
              <a:spcAft>
                <a:spcPts val="0"/>
              </a:spcAft>
              <a:buSzPts val="1400"/>
              <a:buNone/>
              <a:defRPr/>
            </a:lvl3pPr>
            <a:lvl4pPr marL="1828800" lvl="3" indent="-228600" algn="l">
              <a:lnSpc>
                <a:spcPct val="100000"/>
              </a:lnSpc>
              <a:spcBef>
                <a:spcPts val="500"/>
              </a:spcBef>
              <a:spcAft>
                <a:spcPts val="0"/>
              </a:spcAft>
              <a:buSzPts val="1400"/>
              <a:buNone/>
              <a:defRPr/>
            </a:lvl4pPr>
            <a:lvl5pPr marL="2286000" lvl="4" indent="-228600" algn="l">
              <a:lnSpc>
                <a:spcPct val="100000"/>
              </a:lnSpc>
              <a:spcBef>
                <a:spcPts val="5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10"/>
          <p:cNvSpPr txBox="1">
            <a:spLocks noGrp="1"/>
          </p:cNvSpPr>
          <p:nvPr>
            <p:ph type="dt" idx="10"/>
          </p:nvPr>
        </p:nvSpPr>
        <p:spPr>
          <a:xfrm>
            <a:off x="457200" y="6356350"/>
            <a:ext cx="2130425" cy="361950"/>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0"/>
          <p:cNvSpPr txBox="1">
            <a:spLocks noGrp="1"/>
          </p:cNvSpPr>
          <p:nvPr>
            <p:ph type="sldNum" idx="12"/>
          </p:nvPr>
        </p:nvSpPr>
        <p:spPr>
          <a:xfrm>
            <a:off x="6553200" y="6356350"/>
            <a:ext cx="2130425" cy="361950"/>
          </a:xfrm>
          <a:prstGeom prst="rect">
            <a:avLst/>
          </a:prstGeom>
          <a:noFill/>
          <a:ln>
            <a:noFill/>
          </a:ln>
        </p:spPr>
        <p:txBody>
          <a:bodyPr spcFirstLastPara="1" wrap="square" lIns="90000" tIns="46800" rIns="90000" bIns="468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0"/>
        <p:cNvGrpSpPr/>
        <p:nvPr/>
      </p:nvGrpSpPr>
      <p:grpSpPr>
        <a:xfrm>
          <a:off x="0" y="0"/>
          <a:ext cx="0" cy="0"/>
          <a:chOff x="0" y="0"/>
          <a:chExt cx="0" cy="0"/>
        </a:xfrm>
      </p:grpSpPr>
      <p:sp>
        <p:nvSpPr>
          <p:cNvPr id="31" name="Google Shape;31;p11"/>
          <p:cNvSpPr txBox="1">
            <a:spLocks noGrp="1"/>
          </p:cNvSpPr>
          <p:nvPr>
            <p:ph type="title"/>
          </p:nvPr>
        </p:nvSpPr>
        <p:spPr>
          <a:xfrm>
            <a:off x="457200" y="274637"/>
            <a:ext cx="8226425" cy="1139825"/>
          </a:xfrm>
          <a:prstGeom prst="rect">
            <a:avLst/>
          </a:prstGeom>
          <a:noFill/>
          <a:ln>
            <a:noFill/>
          </a:ln>
        </p:spPr>
        <p:txBody>
          <a:bodyPr spcFirstLastPara="1" wrap="square" lIns="90000" tIns="46800" rIns="90000" bIns="468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2" name="Google Shape;32;p11"/>
          <p:cNvSpPr txBox="1">
            <a:spLocks noGrp="1"/>
          </p:cNvSpPr>
          <p:nvPr>
            <p:ph type="body" idx="1"/>
          </p:nvPr>
        </p:nvSpPr>
        <p:spPr>
          <a:xfrm rot="5400000">
            <a:off x="2309019" y="-251619"/>
            <a:ext cx="4522787" cy="8226425"/>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800"/>
              </a:spcBef>
              <a:spcAft>
                <a:spcPts val="0"/>
              </a:spcAft>
              <a:buSzPts val="1400"/>
              <a:buNone/>
              <a:defRPr/>
            </a:lvl1pPr>
            <a:lvl2pPr marL="914400" lvl="1" indent="-228600" algn="l">
              <a:lnSpc>
                <a:spcPct val="100000"/>
              </a:lnSpc>
              <a:spcBef>
                <a:spcPts val="700"/>
              </a:spcBef>
              <a:spcAft>
                <a:spcPts val="0"/>
              </a:spcAft>
              <a:buSzPts val="1400"/>
              <a:buNone/>
              <a:defRPr/>
            </a:lvl2pPr>
            <a:lvl3pPr marL="1371600" lvl="2" indent="-228600" algn="l">
              <a:lnSpc>
                <a:spcPct val="100000"/>
              </a:lnSpc>
              <a:spcBef>
                <a:spcPts val="600"/>
              </a:spcBef>
              <a:spcAft>
                <a:spcPts val="0"/>
              </a:spcAft>
              <a:buSzPts val="1400"/>
              <a:buNone/>
              <a:defRPr/>
            </a:lvl3pPr>
            <a:lvl4pPr marL="1828800" lvl="3" indent="-228600" algn="l">
              <a:lnSpc>
                <a:spcPct val="100000"/>
              </a:lnSpc>
              <a:spcBef>
                <a:spcPts val="500"/>
              </a:spcBef>
              <a:spcAft>
                <a:spcPts val="0"/>
              </a:spcAft>
              <a:buSzPts val="1400"/>
              <a:buNone/>
              <a:defRPr/>
            </a:lvl4pPr>
            <a:lvl5pPr marL="2286000" lvl="4" indent="-228600" algn="l">
              <a:lnSpc>
                <a:spcPct val="100000"/>
              </a:lnSpc>
              <a:spcBef>
                <a:spcPts val="5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1"/>
          <p:cNvSpPr txBox="1">
            <a:spLocks noGrp="1"/>
          </p:cNvSpPr>
          <p:nvPr>
            <p:ph type="dt" idx="10"/>
          </p:nvPr>
        </p:nvSpPr>
        <p:spPr>
          <a:xfrm>
            <a:off x="457200" y="6356350"/>
            <a:ext cx="2130425" cy="361950"/>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1"/>
          <p:cNvSpPr txBox="1">
            <a:spLocks noGrp="1"/>
          </p:cNvSpPr>
          <p:nvPr>
            <p:ph type="sldNum" idx="12"/>
          </p:nvPr>
        </p:nvSpPr>
        <p:spPr>
          <a:xfrm>
            <a:off x="6553200" y="6356350"/>
            <a:ext cx="2130425" cy="361950"/>
          </a:xfrm>
          <a:prstGeom prst="rect">
            <a:avLst/>
          </a:prstGeom>
          <a:noFill/>
          <a:ln>
            <a:noFill/>
          </a:ln>
        </p:spPr>
        <p:txBody>
          <a:bodyPr spcFirstLastPara="1" wrap="square" lIns="90000" tIns="46800" rIns="90000" bIns="468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5"/>
        <p:cNvGrpSpPr/>
        <p:nvPr/>
      </p:nvGrpSpPr>
      <p:grpSpPr>
        <a:xfrm>
          <a:off x="0" y="0"/>
          <a:ext cx="0" cy="0"/>
          <a:chOff x="0" y="0"/>
          <a:chExt cx="0" cy="0"/>
        </a:xfrm>
      </p:grpSpPr>
      <p:sp>
        <p:nvSpPr>
          <p:cNvPr id="36" name="Google Shape;36;p12"/>
          <p:cNvSpPr txBox="1">
            <a:spLocks noGrp="1"/>
          </p:cNvSpPr>
          <p:nvPr>
            <p:ph type="title"/>
          </p:nvPr>
        </p:nvSpPr>
        <p:spPr>
          <a:xfrm>
            <a:off x="630238" y="457200"/>
            <a:ext cx="2949575" cy="1600200"/>
          </a:xfrm>
          <a:prstGeom prst="rect">
            <a:avLst/>
          </a:prstGeom>
          <a:noFill/>
          <a:ln>
            <a:noFill/>
          </a:ln>
        </p:spPr>
        <p:txBody>
          <a:bodyPr spcFirstLastPara="1" wrap="square" lIns="90000" tIns="46800" rIns="90000" bIns="46800" anchor="b" anchorCtr="0">
            <a:noAutofit/>
          </a:bodyPr>
          <a:lstStyle>
            <a:lvl1pPr lvl="0" algn="ctr">
              <a:lnSpc>
                <a:spcPct val="100000"/>
              </a:lnSpc>
              <a:spcBef>
                <a:spcPts val="0"/>
              </a:spcBef>
              <a:spcAft>
                <a:spcPts val="0"/>
              </a:spcAft>
              <a:buSzPts val="1400"/>
              <a:buNone/>
              <a:defRPr sz="3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7" name="Google Shape;37;p12"/>
          <p:cNvSpPr>
            <a:spLocks noGrp="1"/>
          </p:cNvSpPr>
          <p:nvPr>
            <p:ph type="pic" idx="2"/>
          </p:nvPr>
        </p:nvSpPr>
        <p:spPr>
          <a:xfrm>
            <a:off x="3887788" y="987425"/>
            <a:ext cx="4629150" cy="4873625"/>
          </a:xfrm>
          <a:prstGeom prst="rect">
            <a:avLst/>
          </a:prstGeom>
          <a:noFill/>
          <a:ln>
            <a:noFill/>
          </a:ln>
        </p:spPr>
      </p:sp>
      <p:sp>
        <p:nvSpPr>
          <p:cNvPr id="38" name="Google Shape;38;p12"/>
          <p:cNvSpPr txBox="1">
            <a:spLocks noGrp="1"/>
          </p:cNvSpPr>
          <p:nvPr>
            <p:ph type="body" idx="1"/>
          </p:nvPr>
        </p:nvSpPr>
        <p:spPr>
          <a:xfrm>
            <a:off x="630238" y="2057400"/>
            <a:ext cx="2949575" cy="3811588"/>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800"/>
              </a:spcBef>
              <a:spcAft>
                <a:spcPts val="0"/>
              </a:spcAft>
              <a:buSzPts val="1600"/>
              <a:buNone/>
              <a:defRPr sz="1600"/>
            </a:lvl1pPr>
            <a:lvl2pPr marL="914400" lvl="1" indent="-228600" algn="l">
              <a:lnSpc>
                <a:spcPct val="100000"/>
              </a:lnSpc>
              <a:spcBef>
                <a:spcPts val="700"/>
              </a:spcBef>
              <a:spcAft>
                <a:spcPts val="0"/>
              </a:spcAft>
              <a:buSzPts val="1400"/>
              <a:buNone/>
              <a:defRPr sz="1400"/>
            </a:lvl2pPr>
            <a:lvl3pPr marL="1371600" lvl="2" indent="-228600" algn="l">
              <a:lnSpc>
                <a:spcPct val="100000"/>
              </a:lnSpc>
              <a:spcBef>
                <a:spcPts val="600"/>
              </a:spcBef>
              <a:spcAft>
                <a:spcPts val="0"/>
              </a:spcAft>
              <a:buSzPts val="1200"/>
              <a:buNone/>
              <a:defRPr sz="1200"/>
            </a:lvl3pPr>
            <a:lvl4pPr marL="1828800" lvl="3" indent="-228600" algn="l">
              <a:lnSpc>
                <a:spcPct val="100000"/>
              </a:lnSpc>
              <a:spcBef>
                <a:spcPts val="500"/>
              </a:spcBef>
              <a:spcAft>
                <a:spcPts val="0"/>
              </a:spcAft>
              <a:buSzPts val="1000"/>
              <a:buNone/>
              <a:defRPr sz="1000"/>
            </a:lvl4pPr>
            <a:lvl5pPr marL="2286000" lvl="4" indent="-228600" algn="l">
              <a:lnSpc>
                <a:spcPct val="10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9" name="Google Shape;39;p12"/>
          <p:cNvSpPr txBox="1">
            <a:spLocks noGrp="1"/>
          </p:cNvSpPr>
          <p:nvPr>
            <p:ph type="dt" idx="10"/>
          </p:nvPr>
        </p:nvSpPr>
        <p:spPr>
          <a:xfrm>
            <a:off x="457200" y="6356350"/>
            <a:ext cx="2130425" cy="361950"/>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12"/>
          <p:cNvSpPr txBox="1">
            <a:spLocks noGrp="1"/>
          </p:cNvSpPr>
          <p:nvPr>
            <p:ph type="sldNum" idx="12"/>
          </p:nvPr>
        </p:nvSpPr>
        <p:spPr>
          <a:xfrm>
            <a:off x="6553200" y="6356350"/>
            <a:ext cx="2130425" cy="361950"/>
          </a:xfrm>
          <a:prstGeom prst="rect">
            <a:avLst/>
          </a:prstGeom>
          <a:noFill/>
          <a:ln>
            <a:noFill/>
          </a:ln>
        </p:spPr>
        <p:txBody>
          <a:bodyPr spcFirstLastPara="1" wrap="square" lIns="90000" tIns="46800" rIns="90000" bIns="468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630238" y="457200"/>
            <a:ext cx="2949575" cy="1600200"/>
          </a:xfrm>
          <a:prstGeom prst="rect">
            <a:avLst/>
          </a:prstGeom>
          <a:noFill/>
          <a:ln>
            <a:noFill/>
          </a:ln>
        </p:spPr>
        <p:txBody>
          <a:bodyPr spcFirstLastPara="1" wrap="square" lIns="90000" tIns="46800" rIns="90000" bIns="46800" anchor="b" anchorCtr="0">
            <a:noAutofit/>
          </a:bodyPr>
          <a:lstStyle>
            <a:lvl1pPr lvl="0" algn="ctr">
              <a:lnSpc>
                <a:spcPct val="100000"/>
              </a:lnSpc>
              <a:spcBef>
                <a:spcPts val="0"/>
              </a:spcBef>
              <a:spcAft>
                <a:spcPts val="0"/>
              </a:spcAft>
              <a:buSzPts val="1400"/>
              <a:buNone/>
              <a:defRPr sz="3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3" name="Google Shape;43;p13"/>
          <p:cNvSpPr txBox="1">
            <a:spLocks noGrp="1"/>
          </p:cNvSpPr>
          <p:nvPr>
            <p:ph type="body" idx="1"/>
          </p:nvPr>
        </p:nvSpPr>
        <p:spPr>
          <a:xfrm>
            <a:off x="3887788" y="987425"/>
            <a:ext cx="4629150" cy="4873625"/>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800"/>
              </a:spcBef>
              <a:spcAft>
                <a:spcPts val="0"/>
              </a:spcAft>
              <a:buSzPts val="1400"/>
              <a:buNone/>
              <a:defRPr sz="3200"/>
            </a:lvl1pPr>
            <a:lvl2pPr marL="914400" lvl="1" indent="-228600" algn="l">
              <a:lnSpc>
                <a:spcPct val="100000"/>
              </a:lnSpc>
              <a:spcBef>
                <a:spcPts val="700"/>
              </a:spcBef>
              <a:spcAft>
                <a:spcPts val="0"/>
              </a:spcAft>
              <a:buSzPts val="1400"/>
              <a:buNone/>
              <a:defRPr sz="2800"/>
            </a:lvl2pPr>
            <a:lvl3pPr marL="1371600" lvl="2" indent="-228600" algn="l">
              <a:lnSpc>
                <a:spcPct val="100000"/>
              </a:lnSpc>
              <a:spcBef>
                <a:spcPts val="600"/>
              </a:spcBef>
              <a:spcAft>
                <a:spcPts val="0"/>
              </a:spcAft>
              <a:buSzPts val="1400"/>
              <a:buNone/>
              <a:defRPr sz="2400"/>
            </a:lvl3pPr>
            <a:lvl4pPr marL="1828800" lvl="3" indent="-228600" algn="l">
              <a:lnSpc>
                <a:spcPct val="100000"/>
              </a:lnSpc>
              <a:spcBef>
                <a:spcPts val="500"/>
              </a:spcBef>
              <a:spcAft>
                <a:spcPts val="0"/>
              </a:spcAft>
              <a:buSzPts val="1400"/>
              <a:buNone/>
              <a:defRPr sz="2000"/>
            </a:lvl4pPr>
            <a:lvl5pPr marL="2286000" lvl="4" indent="-228600" algn="l">
              <a:lnSpc>
                <a:spcPct val="100000"/>
              </a:lnSpc>
              <a:spcBef>
                <a:spcPts val="500"/>
              </a:spcBef>
              <a:spcAft>
                <a:spcPts val="0"/>
              </a:spcAft>
              <a:buSzPts val="1400"/>
              <a:buNone/>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4" name="Google Shape;44;p13"/>
          <p:cNvSpPr txBox="1">
            <a:spLocks noGrp="1"/>
          </p:cNvSpPr>
          <p:nvPr>
            <p:ph type="body" idx="2"/>
          </p:nvPr>
        </p:nvSpPr>
        <p:spPr>
          <a:xfrm>
            <a:off x="630238" y="2057400"/>
            <a:ext cx="2949575" cy="3811588"/>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800"/>
              </a:spcBef>
              <a:spcAft>
                <a:spcPts val="0"/>
              </a:spcAft>
              <a:buSzPts val="1600"/>
              <a:buNone/>
              <a:defRPr sz="1600"/>
            </a:lvl1pPr>
            <a:lvl2pPr marL="914400" lvl="1" indent="-228600" algn="l">
              <a:lnSpc>
                <a:spcPct val="100000"/>
              </a:lnSpc>
              <a:spcBef>
                <a:spcPts val="700"/>
              </a:spcBef>
              <a:spcAft>
                <a:spcPts val="0"/>
              </a:spcAft>
              <a:buSzPts val="1400"/>
              <a:buNone/>
              <a:defRPr sz="1400"/>
            </a:lvl2pPr>
            <a:lvl3pPr marL="1371600" lvl="2" indent="-228600" algn="l">
              <a:lnSpc>
                <a:spcPct val="100000"/>
              </a:lnSpc>
              <a:spcBef>
                <a:spcPts val="600"/>
              </a:spcBef>
              <a:spcAft>
                <a:spcPts val="0"/>
              </a:spcAft>
              <a:buSzPts val="1200"/>
              <a:buNone/>
              <a:defRPr sz="1200"/>
            </a:lvl3pPr>
            <a:lvl4pPr marL="1828800" lvl="3" indent="-228600" algn="l">
              <a:lnSpc>
                <a:spcPct val="100000"/>
              </a:lnSpc>
              <a:spcBef>
                <a:spcPts val="500"/>
              </a:spcBef>
              <a:spcAft>
                <a:spcPts val="0"/>
              </a:spcAft>
              <a:buSzPts val="1000"/>
              <a:buNone/>
              <a:defRPr sz="1000"/>
            </a:lvl4pPr>
            <a:lvl5pPr marL="2286000" lvl="4" indent="-228600" algn="l">
              <a:lnSpc>
                <a:spcPct val="10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5" name="Google Shape;45;p13"/>
          <p:cNvSpPr txBox="1">
            <a:spLocks noGrp="1"/>
          </p:cNvSpPr>
          <p:nvPr>
            <p:ph type="dt" idx="10"/>
          </p:nvPr>
        </p:nvSpPr>
        <p:spPr>
          <a:xfrm>
            <a:off x="457200" y="6356350"/>
            <a:ext cx="2130425" cy="361950"/>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13"/>
          <p:cNvSpPr txBox="1">
            <a:spLocks noGrp="1"/>
          </p:cNvSpPr>
          <p:nvPr>
            <p:ph type="sldNum" idx="12"/>
          </p:nvPr>
        </p:nvSpPr>
        <p:spPr>
          <a:xfrm>
            <a:off x="6553200" y="6356350"/>
            <a:ext cx="2130425" cy="361950"/>
          </a:xfrm>
          <a:prstGeom prst="rect">
            <a:avLst/>
          </a:prstGeom>
          <a:noFill/>
          <a:ln>
            <a:noFill/>
          </a:ln>
        </p:spPr>
        <p:txBody>
          <a:bodyPr spcFirstLastPara="1" wrap="square" lIns="90000" tIns="46800" rIns="90000" bIns="468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7"/>
        <p:cNvGrpSpPr/>
        <p:nvPr/>
      </p:nvGrpSpPr>
      <p:grpSpPr>
        <a:xfrm>
          <a:off x="0" y="0"/>
          <a:ext cx="0" cy="0"/>
          <a:chOff x="0" y="0"/>
          <a:chExt cx="0" cy="0"/>
        </a:xfrm>
      </p:grpSpPr>
      <p:sp>
        <p:nvSpPr>
          <p:cNvPr id="48" name="Google Shape;48;p15"/>
          <p:cNvSpPr txBox="1">
            <a:spLocks noGrp="1"/>
          </p:cNvSpPr>
          <p:nvPr>
            <p:ph type="title"/>
          </p:nvPr>
        </p:nvSpPr>
        <p:spPr>
          <a:xfrm>
            <a:off x="630238" y="365125"/>
            <a:ext cx="7886700" cy="1325563"/>
          </a:xfrm>
          <a:prstGeom prst="rect">
            <a:avLst/>
          </a:prstGeom>
          <a:noFill/>
          <a:ln>
            <a:noFill/>
          </a:ln>
        </p:spPr>
        <p:txBody>
          <a:bodyPr spcFirstLastPara="1" wrap="square" lIns="90000" tIns="46800" rIns="90000" bIns="468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9" name="Google Shape;49;p15"/>
          <p:cNvSpPr txBox="1">
            <a:spLocks noGrp="1"/>
          </p:cNvSpPr>
          <p:nvPr>
            <p:ph type="body" idx="1"/>
          </p:nvPr>
        </p:nvSpPr>
        <p:spPr>
          <a:xfrm>
            <a:off x="630238" y="1681163"/>
            <a:ext cx="3868737" cy="823912"/>
          </a:xfrm>
          <a:prstGeom prst="rect">
            <a:avLst/>
          </a:prstGeom>
          <a:noFill/>
          <a:ln>
            <a:noFill/>
          </a:ln>
        </p:spPr>
        <p:txBody>
          <a:bodyPr spcFirstLastPara="1" wrap="square" lIns="90000" tIns="46800" rIns="90000" bIns="46800" anchor="b" anchorCtr="0">
            <a:noAutofit/>
          </a:bodyPr>
          <a:lstStyle>
            <a:lvl1pPr marL="457200" lvl="0" indent="-228600" algn="l">
              <a:lnSpc>
                <a:spcPct val="100000"/>
              </a:lnSpc>
              <a:spcBef>
                <a:spcPts val="800"/>
              </a:spcBef>
              <a:spcAft>
                <a:spcPts val="0"/>
              </a:spcAft>
              <a:buSzPts val="2400"/>
              <a:buNone/>
              <a:defRPr sz="2400" b="1"/>
            </a:lvl1pPr>
            <a:lvl2pPr marL="914400" lvl="1" indent="-228600" algn="l">
              <a:lnSpc>
                <a:spcPct val="100000"/>
              </a:lnSpc>
              <a:spcBef>
                <a:spcPts val="700"/>
              </a:spcBef>
              <a:spcAft>
                <a:spcPts val="0"/>
              </a:spcAft>
              <a:buSzPts val="2000"/>
              <a:buNone/>
              <a:defRPr sz="2000" b="1"/>
            </a:lvl2pPr>
            <a:lvl3pPr marL="1371600" lvl="2" indent="-228600" algn="l">
              <a:lnSpc>
                <a:spcPct val="100000"/>
              </a:lnSpc>
              <a:spcBef>
                <a:spcPts val="600"/>
              </a:spcBef>
              <a:spcAft>
                <a:spcPts val="0"/>
              </a:spcAft>
              <a:buSzPts val="1800"/>
              <a:buNone/>
              <a:defRPr sz="1800" b="1"/>
            </a:lvl3pPr>
            <a:lvl4pPr marL="1828800" lvl="3" indent="-228600" algn="l">
              <a:lnSpc>
                <a:spcPct val="100000"/>
              </a:lnSpc>
              <a:spcBef>
                <a:spcPts val="500"/>
              </a:spcBef>
              <a:spcAft>
                <a:spcPts val="0"/>
              </a:spcAft>
              <a:buSzPts val="1600"/>
              <a:buNone/>
              <a:defRPr sz="1600" b="1"/>
            </a:lvl4pPr>
            <a:lvl5pPr marL="2286000" lvl="4" indent="-228600" algn="l">
              <a:lnSpc>
                <a:spcPct val="10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 name="Google Shape;50;p15"/>
          <p:cNvSpPr txBox="1">
            <a:spLocks noGrp="1"/>
          </p:cNvSpPr>
          <p:nvPr>
            <p:ph type="body" idx="2"/>
          </p:nvPr>
        </p:nvSpPr>
        <p:spPr>
          <a:xfrm>
            <a:off x="630238" y="2505075"/>
            <a:ext cx="3868737" cy="3684588"/>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800"/>
              </a:spcBef>
              <a:spcAft>
                <a:spcPts val="0"/>
              </a:spcAft>
              <a:buSzPts val="1400"/>
              <a:buNone/>
              <a:defRPr/>
            </a:lvl1pPr>
            <a:lvl2pPr marL="914400" lvl="1" indent="-228600" algn="l">
              <a:lnSpc>
                <a:spcPct val="100000"/>
              </a:lnSpc>
              <a:spcBef>
                <a:spcPts val="700"/>
              </a:spcBef>
              <a:spcAft>
                <a:spcPts val="0"/>
              </a:spcAft>
              <a:buSzPts val="1400"/>
              <a:buNone/>
              <a:defRPr/>
            </a:lvl2pPr>
            <a:lvl3pPr marL="1371600" lvl="2" indent="-228600" algn="l">
              <a:lnSpc>
                <a:spcPct val="100000"/>
              </a:lnSpc>
              <a:spcBef>
                <a:spcPts val="600"/>
              </a:spcBef>
              <a:spcAft>
                <a:spcPts val="0"/>
              </a:spcAft>
              <a:buSzPts val="1400"/>
              <a:buNone/>
              <a:defRPr/>
            </a:lvl3pPr>
            <a:lvl4pPr marL="1828800" lvl="3" indent="-228600" algn="l">
              <a:lnSpc>
                <a:spcPct val="100000"/>
              </a:lnSpc>
              <a:spcBef>
                <a:spcPts val="500"/>
              </a:spcBef>
              <a:spcAft>
                <a:spcPts val="0"/>
              </a:spcAft>
              <a:buSzPts val="1400"/>
              <a:buNone/>
              <a:defRPr/>
            </a:lvl4pPr>
            <a:lvl5pPr marL="2286000" lvl="4" indent="-228600" algn="l">
              <a:lnSpc>
                <a:spcPct val="100000"/>
              </a:lnSpc>
              <a:spcBef>
                <a:spcPts val="5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15"/>
          <p:cNvSpPr txBox="1">
            <a:spLocks noGrp="1"/>
          </p:cNvSpPr>
          <p:nvPr>
            <p:ph type="body" idx="3"/>
          </p:nvPr>
        </p:nvSpPr>
        <p:spPr>
          <a:xfrm>
            <a:off x="4629150" y="1681163"/>
            <a:ext cx="3887788" cy="823912"/>
          </a:xfrm>
          <a:prstGeom prst="rect">
            <a:avLst/>
          </a:prstGeom>
          <a:noFill/>
          <a:ln>
            <a:noFill/>
          </a:ln>
        </p:spPr>
        <p:txBody>
          <a:bodyPr spcFirstLastPara="1" wrap="square" lIns="90000" tIns="46800" rIns="90000" bIns="46800" anchor="b" anchorCtr="0">
            <a:noAutofit/>
          </a:bodyPr>
          <a:lstStyle>
            <a:lvl1pPr marL="457200" lvl="0" indent="-228600" algn="l">
              <a:lnSpc>
                <a:spcPct val="100000"/>
              </a:lnSpc>
              <a:spcBef>
                <a:spcPts val="800"/>
              </a:spcBef>
              <a:spcAft>
                <a:spcPts val="0"/>
              </a:spcAft>
              <a:buSzPts val="2400"/>
              <a:buNone/>
              <a:defRPr sz="2400" b="1"/>
            </a:lvl1pPr>
            <a:lvl2pPr marL="914400" lvl="1" indent="-228600" algn="l">
              <a:lnSpc>
                <a:spcPct val="100000"/>
              </a:lnSpc>
              <a:spcBef>
                <a:spcPts val="700"/>
              </a:spcBef>
              <a:spcAft>
                <a:spcPts val="0"/>
              </a:spcAft>
              <a:buSzPts val="2000"/>
              <a:buNone/>
              <a:defRPr sz="2000" b="1"/>
            </a:lvl2pPr>
            <a:lvl3pPr marL="1371600" lvl="2" indent="-228600" algn="l">
              <a:lnSpc>
                <a:spcPct val="100000"/>
              </a:lnSpc>
              <a:spcBef>
                <a:spcPts val="600"/>
              </a:spcBef>
              <a:spcAft>
                <a:spcPts val="0"/>
              </a:spcAft>
              <a:buSzPts val="1800"/>
              <a:buNone/>
              <a:defRPr sz="1800" b="1"/>
            </a:lvl3pPr>
            <a:lvl4pPr marL="1828800" lvl="3" indent="-228600" algn="l">
              <a:lnSpc>
                <a:spcPct val="100000"/>
              </a:lnSpc>
              <a:spcBef>
                <a:spcPts val="500"/>
              </a:spcBef>
              <a:spcAft>
                <a:spcPts val="0"/>
              </a:spcAft>
              <a:buSzPts val="1600"/>
              <a:buNone/>
              <a:defRPr sz="1600" b="1"/>
            </a:lvl4pPr>
            <a:lvl5pPr marL="2286000" lvl="4" indent="-228600" algn="l">
              <a:lnSpc>
                <a:spcPct val="10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2" name="Google Shape;52;p15"/>
          <p:cNvSpPr txBox="1">
            <a:spLocks noGrp="1"/>
          </p:cNvSpPr>
          <p:nvPr>
            <p:ph type="body" idx="4"/>
          </p:nvPr>
        </p:nvSpPr>
        <p:spPr>
          <a:xfrm>
            <a:off x="4629150" y="2505075"/>
            <a:ext cx="3887788" cy="3684588"/>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800"/>
              </a:spcBef>
              <a:spcAft>
                <a:spcPts val="0"/>
              </a:spcAft>
              <a:buSzPts val="1400"/>
              <a:buNone/>
              <a:defRPr/>
            </a:lvl1pPr>
            <a:lvl2pPr marL="914400" lvl="1" indent="-228600" algn="l">
              <a:lnSpc>
                <a:spcPct val="100000"/>
              </a:lnSpc>
              <a:spcBef>
                <a:spcPts val="700"/>
              </a:spcBef>
              <a:spcAft>
                <a:spcPts val="0"/>
              </a:spcAft>
              <a:buSzPts val="1400"/>
              <a:buNone/>
              <a:defRPr/>
            </a:lvl2pPr>
            <a:lvl3pPr marL="1371600" lvl="2" indent="-228600" algn="l">
              <a:lnSpc>
                <a:spcPct val="100000"/>
              </a:lnSpc>
              <a:spcBef>
                <a:spcPts val="600"/>
              </a:spcBef>
              <a:spcAft>
                <a:spcPts val="0"/>
              </a:spcAft>
              <a:buSzPts val="1400"/>
              <a:buNone/>
              <a:defRPr/>
            </a:lvl3pPr>
            <a:lvl4pPr marL="1828800" lvl="3" indent="-228600" algn="l">
              <a:lnSpc>
                <a:spcPct val="100000"/>
              </a:lnSpc>
              <a:spcBef>
                <a:spcPts val="500"/>
              </a:spcBef>
              <a:spcAft>
                <a:spcPts val="0"/>
              </a:spcAft>
              <a:buSzPts val="1400"/>
              <a:buNone/>
              <a:defRPr/>
            </a:lvl4pPr>
            <a:lvl5pPr marL="2286000" lvl="4" indent="-228600" algn="l">
              <a:lnSpc>
                <a:spcPct val="100000"/>
              </a:lnSpc>
              <a:spcBef>
                <a:spcPts val="5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5"/>
          <p:cNvSpPr txBox="1">
            <a:spLocks noGrp="1"/>
          </p:cNvSpPr>
          <p:nvPr>
            <p:ph type="dt" idx="10"/>
          </p:nvPr>
        </p:nvSpPr>
        <p:spPr>
          <a:xfrm>
            <a:off x="457200" y="6356350"/>
            <a:ext cx="2130425" cy="361950"/>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15"/>
          <p:cNvSpPr txBox="1">
            <a:spLocks noGrp="1"/>
          </p:cNvSpPr>
          <p:nvPr>
            <p:ph type="sldNum" idx="12"/>
          </p:nvPr>
        </p:nvSpPr>
        <p:spPr>
          <a:xfrm>
            <a:off x="6553200" y="6356350"/>
            <a:ext cx="2130425" cy="361950"/>
          </a:xfrm>
          <a:prstGeom prst="rect">
            <a:avLst/>
          </a:prstGeom>
          <a:noFill/>
          <a:ln>
            <a:noFill/>
          </a:ln>
        </p:spPr>
        <p:txBody>
          <a:bodyPr spcFirstLastPara="1" wrap="square" lIns="90000" tIns="46800" rIns="90000" bIns="468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5"/>
        <p:cNvGrpSpPr/>
        <p:nvPr/>
      </p:nvGrpSpPr>
      <p:grpSpPr>
        <a:xfrm>
          <a:off x="0" y="0"/>
          <a:ext cx="0" cy="0"/>
          <a:chOff x="0" y="0"/>
          <a:chExt cx="0" cy="0"/>
        </a:xfrm>
      </p:grpSpPr>
      <p:sp>
        <p:nvSpPr>
          <p:cNvPr id="56" name="Google Shape;56;p16"/>
          <p:cNvSpPr txBox="1">
            <a:spLocks noGrp="1"/>
          </p:cNvSpPr>
          <p:nvPr>
            <p:ph type="title"/>
          </p:nvPr>
        </p:nvSpPr>
        <p:spPr>
          <a:xfrm>
            <a:off x="457200" y="274637"/>
            <a:ext cx="8226425" cy="1139825"/>
          </a:xfrm>
          <a:prstGeom prst="rect">
            <a:avLst/>
          </a:prstGeom>
          <a:noFill/>
          <a:ln>
            <a:noFill/>
          </a:ln>
        </p:spPr>
        <p:txBody>
          <a:bodyPr spcFirstLastPara="1" wrap="square" lIns="90000" tIns="46800" rIns="90000" bIns="468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7" name="Google Shape;57;p16"/>
          <p:cNvSpPr txBox="1">
            <a:spLocks noGrp="1"/>
          </p:cNvSpPr>
          <p:nvPr>
            <p:ph type="body" idx="1"/>
          </p:nvPr>
        </p:nvSpPr>
        <p:spPr>
          <a:xfrm>
            <a:off x="457200" y="1600200"/>
            <a:ext cx="4037013" cy="4522788"/>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800"/>
              </a:spcBef>
              <a:spcAft>
                <a:spcPts val="0"/>
              </a:spcAft>
              <a:buSzPts val="1400"/>
              <a:buNone/>
              <a:defRPr/>
            </a:lvl1pPr>
            <a:lvl2pPr marL="914400" lvl="1" indent="-228600" algn="l">
              <a:lnSpc>
                <a:spcPct val="100000"/>
              </a:lnSpc>
              <a:spcBef>
                <a:spcPts val="700"/>
              </a:spcBef>
              <a:spcAft>
                <a:spcPts val="0"/>
              </a:spcAft>
              <a:buSzPts val="1400"/>
              <a:buNone/>
              <a:defRPr/>
            </a:lvl2pPr>
            <a:lvl3pPr marL="1371600" lvl="2" indent="-228600" algn="l">
              <a:lnSpc>
                <a:spcPct val="100000"/>
              </a:lnSpc>
              <a:spcBef>
                <a:spcPts val="600"/>
              </a:spcBef>
              <a:spcAft>
                <a:spcPts val="0"/>
              </a:spcAft>
              <a:buSzPts val="1400"/>
              <a:buNone/>
              <a:defRPr/>
            </a:lvl3pPr>
            <a:lvl4pPr marL="1828800" lvl="3" indent="-228600" algn="l">
              <a:lnSpc>
                <a:spcPct val="100000"/>
              </a:lnSpc>
              <a:spcBef>
                <a:spcPts val="500"/>
              </a:spcBef>
              <a:spcAft>
                <a:spcPts val="0"/>
              </a:spcAft>
              <a:buSzPts val="1400"/>
              <a:buNone/>
              <a:defRPr/>
            </a:lvl4pPr>
            <a:lvl5pPr marL="2286000" lvl="4" indent="-228600" algn="l">
              <a:lnSpc>
                <a:spcPct val="100000"/>
              </a:lnSpc>
              <a:spcBef>
                <a:spcPts val="5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16"/>
          <p:cNvSpPr txBox="1">
            <a:spLocks noGrp="1"/>
          </p:cNvSpPr>
          <p:nvPr>
            <p:ph type="body" idx="2"/>
          </p:nvPr>
        </p:nvSpPr>
        <p:spPr>
          <a:xfrm>
            <a:off x="4646613" y="1600200"/>
            <a:ext cx="4037012" cy="4522788"/>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800"/>
              </a:spcBef>
              <a:spcAft>
                <a:spcPts val="0"/>
              </a:spcAft>
              <a:buSzPts val="1400"/>
              <a:buNone/>
              <a:defRPr/>
            </a:lvl1pPr>
            <a:lvl2pPr marL="914400" lvl="1" indent="-228600" algn="l">
              <a:lnSpc>
                <a:spcPct val="100000"/>
              </a:lnSpc>
              <a:spcBef>
                <a:spcPts val="700"/>
              </a:spcBef>
              <a:spcAft>
                <a:spcPts val="0"/>
              </a:spcAft>
              <a:buSzPts val="1400"/>
              <a:buNone/>
              <a:defRPr/>
            </a:lvl2pPr>
            <a:lvl3pPr marL="1371600" lvl="2" indent="-228600" algn="l">
              <a:lnSpc>
                <a:spcPct val="100000"/>
              </a:lnSpc>
              <a:spcBef>
                <a:spcPts val="600"/>
              </a:spcBef>
              <a:spcAft>
                <a:spcPts val="0"/>
              </a:spcAft>
              <a:buSzPts val="1400"/>
              <a:buNone/>
              <a:defRPr/>
            </a:lvl3pPr>
            <a:lvl4pPr marL="1828800" lvl="3" indent="-228600" algn="l">
              <a:lnSpc>
                <a:spcPct val="100000"/>
              </a:lnSpc>
              <a:spcBef>
                <a:spcPts val="500"/>
              </a:spcBef>
              <a:spcAft>
                <a:spcPts val="0"/>
              </a:spcAft>
              <a:buSzPts val="1400"/>
              <a:buNone/>
              <a:defRPr/>
            </a:lvl4pPr>
            <a:lvl5pPr marL="2286000" lvl="4" indent="-228600" algn="l">
              <a:lnSpc>
                <a:spcPct val="100000"/>
              </a:lnSpc>
              <a:spcBef>
                <a:spcPts val="500"/>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16"/>
          <p:cNvSpPr txBox="1">
            <a:spLocks noGrp="1"/>
          </p:cNvSpPr>
          <p:nvPr>
            <p:ph type="dt" idx="10"/>
          </p:nvPr>
        </p:nvSpPr>
        <p:spPr>
          <a:xfrm>
            <a:off x="457200" y="6356350"/>
            <a:ext cx="2130425" cy="361950"/>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6"/>
          <p:cNvSpPr txBox="1">
            <a:spLocks noGrp="1"/>
          </p:cNvSpPr>
          <p:nvPr>
            <p:ph type="sldNum" idx="12"/>
          </p:nvPr>
        </p:nvSpPr>
        <p:spPr>
          <a:xfrm>
            <a:off x="6553200" y="6356350"/>
            <a:ext cx="2130425" cy="361950"/>
          </a:xfrm>
          <a:prstGeom prst="rect">
            <a:avLst/>
          </a:prstGeom>
          <a:noFill/>
          <a:ln>
            <a:noFill/>
          </a:ln>
        </p:spPr>
        <p:txBody>
          <a:bodyPr spcFirstLastPara="1" wrap="square" lIns="90000" tIns="46800" rIns="90000" bIns="468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1"/>
        <p:cNvGrpSpPr/>
        <p:nvPr/>
      </p:nvGrpSpPr>
      <p:grpSpPr>
        <a:xfrm>
          <a:off x="0" y="0"/>
          <a:ext cx="0" cy="0"/>
          <a:chOff x="0" y="0"/>
          <a:chExt cx="0" cy="0"/>
        </a:xfrm>
      </p:grpSpPr>
      <p:sp>
        <p:nvSpPr>
          <p:cNvPr id="62" name="Google Shape;62;p17"/>
          <p:cNvSpPr txBox="1">
            <a:spLocks noGrp="1"/>
          </p:cNvSpPr>
          <p:nvPr>
            <p:ph type="title"/>
          </p:nvPr>
        </p:nvSpPr>
        <p:spPr>
          <a:xfrm>
            <a:off x="623888" y="1709738"/>
            <a:ext cx="7886700" cy="2852737"/>
          </a:xfrm>
          <a:prstGeom prst="rect">
            <a:avLst/>
          </a:prstGeom>
          <a:noFill/>
          <a:ln>
            <a:noFill/>
          </a:ln>
        </p:spPr>
        <p:txBody>
          <a:bodyPr spcFirstLastPara="1" wrap="square" lIns="90000" tIns="46800" rIns="90000" bIns="46800" anchor="b" anchorCtr="0">
            <a:noAutofit/>
          </a:bodyPr>
          <a:lstStyle>
            <a:lvl1pPr lvl="0" algn="ctr">
              <a:lnSpc>
                <a:spcPct val="100000"/>
              </a:lnSpc>
              <a:spcBef>
                <a:spcPts val="0"/>
              </a:spcBef>
              <a:spcAft>
                <a:spcPts val="0"/>
              </a:spcAft>
              <a:buSzPts val="1400"/>
              <a:buNone/>
              <a:defRPr sz="6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3" name="Google Shape;63;p17"/>
          <p:cNvSpPr txBox="1">
            <a:spLocks noGrp="1"/>
          </p:cNvSpPr>
          <p:nvPr>
            <p:ph type="body" idx="1"/>
          </p:nvPr>
        </p:nvSpPr>
        <p:spPr>
          <a:xfrm>
            <a:off x="623888" y="4589463"/>
            <a:ext cx="7886700" cy="1500187"/>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800"/>
              </a:spcBef>
              <a:spcAft>
                <a:spcPts val="0"/>
              </a:spcAft>
              <a:buSzPts val="2400"/>
              <a:buNone/>
              <a:defRPr sz="2400"/>
            </a:lvl1pPr>
            <a:lvl2pPr marL="914400" lvl="1" indent="-228600" algn="l">
              <a:lnSpc>
                <a:spcPct val="100000"/>
              </a:lnSpc>
              <a:spcBef>
                <a:spcPts val="700"/>
              </a:spcBef>
              <a:spcAft>
                <a:spcPts val="0"/>
              </a:spcAft>
              <a:buSzPts val="2000"/>
              <a:buNone/>
              <a:defRPr sz="2000"/>
            </a:lvl2pPr>
            <a:lvl3pPr marL="1371600" lvl="2" indent="-228600" algn="l">
              <a:lnSpc>
                <a:spcPct val="100000"/>
              </a:lnSpc>
              <a:spcBef>
                <a:spcPts val="600"/>
              </a:spcBef>
              <a:spcAft>
                <a:spcPts val="0"/>
              </a:spcAft>
              <a:buSzPts val="1800"/>
              <a:buNone/>
              <a:defRPr sz="1800"/>
            </a:lvl3pPr>
            <a:lvl4pPr marL="1828800" lvl="3" indent="-228600" algn="l">
              <a:lnSpc>
                <a:spcPct val="100000"/>
              </a:lnSpc>
              <a:spcBef>
                <a:spcPts val="500"/>
              </a:spcBef>
              <a:spcAft>
                <a:spcPts val="0"/>
              </a:spcAft>
              <a:buSzPts val="1600"/>
              <a:buNone/>
              <a:defRPr sz="1600"/>
            </a:lvl4pPr>
            <a:lvl5pPr marL="2286000" lvl="4" indent="-228600" algn="l">
              <a:lnSpc>
                <a:spcPct val="100000"/>
              </a:lnSpc>
              <a:spcBef>
                <a:spcPts val="500"/>
              </a:spcBef>
              <a:spcAft>
                <a:spcPts val="0"/>
              </a:spcAft>
              <a:buSzPts val="1600"/>
              <a:buNone/>
              <a:defRPr sz="1600"/>
            </a:lvl5pPr>
            <a:lvl6pPr marL="2743200" lvl="5" indent="-228600" algn="l">
              <a:lnSpc>
                <a:spcPct val="90000"/>
              </a:lnSpc>
              <a:spcBef>
                <a:spcPts val="500"/>
              </a:spcBef>
              <a:spcAft>
                <a:spcPts val="0"/>
              </a:spcAft>
              <a:buClr>
                <a:schemeClr val="dk1"/>
              </a:buClr>
              <a:buSzPts val="1600"/>
              <a:buNone/>
              <a:defRPr sz="1600"/>
            </a:lvl6pPr>
            <a:lvl7pPr marL="3200400" lvl="6" indent="-228600" algn="l">
              <a:lnSpc>
                <a:spcPct val="90000"/>
              </a:lnSpc>
              <a:spcBef>
                <a:spcPts val="500"/>
              </a:spcBef>
              <a:spcAft>
                <a:spcPts val="0"/>
              </a:spcAft>
              <a:buClr>
                <a:schemeClr val="dk1"/>
              </a:buClr>
              <a:buSzPts val="1600"/>
              <a:buNone/>
              <a:defRPr sz="1600"/>
            </a:lvl7pPr>
            <a:lvl8pPr marL="3657600" lvl="7" indent="-228600" algn="l">
              <a:lnSpc>
                <a:spcPct val="90000"/>
              </a:lnSpc>
              <a:spcBef>
                <a:spcPts val="500"/>
              </a:spcBef>
              <a:spcAft>
                <a:spcPts val="0"/>
              </a:spcAft>
              <a:buClr>
                <a:schemeClr val="dk1"/>
              </a:buClr>
              <a:buSzPts val="1600"/>
              <a:buNone/>
              <a:defRPr sz="1600"/>
            </a:lvl8pPr>
            <a:lvl9pPr marL="4114800" lvl="8" indent="-228600" algn="l">
              <a:lnSpc>
                <a:spcPct val="90000"/>
              </a:lnSpc>
              <a:spcBef>
                <a:spcPts val="500"/>
              </a:spcBef>
              <a:spcAft>
                <a:spcPts val="0"/>
              </a:spcAft>
              <a:buClr>
                <a:schemeClr val="dk1"/>
              </a:buClr>
              <a:buSzPts val="1600"/>
              <a:buNone/>
              <a:defRPr sz="1600"/>
            </a:lvl9pPr>
          </a:lstStyle>
          <a:p>
            <a:endParaRPr/>
          </a:p>
        </p:txBody>
      </p:sp>
      <p:sp>
        <p:nvSpPr>
          <p:cNvPr id="64" name="Google Shape;64;p17"/>
          <p:cNvSpPr txBox="1">
            <a:spLocks noGrp="1"/>
          </p:cNvSpPr>
          <p:nvPr>
            <p:ph type="dt" idx="10"/>
          </p:nvPr>
        </p:nvSpPr>
        <p:spPr>
          <a:xfrm>
            <a:off x="457200" y="6356350"/>
            <a:ext cx="2130425" cy="361950"/>
          </a:xfrm>
          <a:prstGeom prst="rect">
            <a:avLst/>
          </a:prstGeom>
          <a:noFill/>
          <a:ln>
            <a:noFill/>
          </a:ln>
        </p:spPr>
        <p:txBody>
          <a:bodyPr spcFirstLastPara="1" wrap="square" lIns="90000" tIns="46800" rIns="90000" bIns="46800" anchor="ctr" anchorCtr="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17"/>
          <p:cNvSpPr txBox="1">
            <a:spLocks noGrp="1"/>
          </p:cNvSpPr>
          <p:nvPr>
            <p:ph type="sldNum" idx="12"/>
          </p:nvPr>
        </p:nvSpPr>
        <p:spPr>
          <a:xfrm>
            <a:off x="6553200" y="6356350"/>
            <a:ext cx="2130425" cy="361950"/>
          </a:xfrm>
          <a:prstGeom prst="rect">
            <a:avLst/>
          </a:prstGeom>
          <a:noFill/>
          <a:ln>
            <a:noFill/>
          </a:ln>
        </p:spPr>
        <p:txBody>
          <a:bodyPr spcFirstLastPara="1" wrap="square" lIns="90000" tIns="46800" rIns="90000" bIns="468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
        <p:cNvGrpSpPr/>
        <p:nvPr/>
      </p:nvGrpSpPr>
      <p:grpSpPr>
        <a:xfrm>
          <a:off x="0" y="0"/>
          <a:ext cx="0" cy="0"/>
          <a:chOff x="0" y="0"/>
          <a:chExt cx="0" cy="0"/>
        </a:xfrm>
      </p:grpSpPr>
      <p:sp>
        <p:nvSpPr>
          <p:cNvPr id="12" name="Google Shape;12;p7"/>
          <p:cNvSpPr txBox="1">
            <a:spLocks noGrp="1"/>
          </p:cNvSpPr>
          <p:nvPr>
            <p:ph type="title"/>
          </p:nvPr>
        </p:nvSpPr>
        <p:spPr>
          <a:xfrm>
            <a:off x="457200" y="274637"/>
            <a:ext cx="8226425" cy="1139825"/>
          </a:xfrm>
          <a:prstGeom prst="rect">
            <a:avLst/>
          </a:prstGeom>
          <a:noFill/>
          <a:ln>
            <a:noFill/>
          </a:ln>
        </p:spPr>
        <p:txBody>
          <a:bodyPr spcFirstLastPara="1" wrap="square" lIns="90000" tIns="46800" rIns="90000" bIns="46800" anchor="ctr" anchorCtr="0">
            <a:noAutofit/>
          </a:bodyPr>
          <a:lstStyle>
            <a:lvl1pPr marR="0" lvl="0" algn="ctr" rtl="0">
              <a:lnSpc>
                <a:spcPct val="100000"/>
              </a:lnSpc>
              <a:spcBef>
                <a:spcPts val="0"/>
              </a:spcBef>
              <a:spcAft>
                <a:spcPts val="0"/>
              </a:spcAft>
              <a:buClr>
                <a:srgbClr val="000000"/>
              </a:buClr>
              <a:buSzPts val="1400"/>
              <a:buFont typeface="Arial"/>
              <a:buNone/>
              <a:defRPr sz="4400" b="0" i="0" u="none" strike="noStrike" cap="none">
                <a:solidFill>
                  <a:srgbClr val="000000"/>
                </a:solidFill>
                <a:latin typeface="Calibri"/>
                <a:ea typeface="Calibri"/>
                <a:cs typeface="Calibri"/>
                <a:sym typeface="Calibri"/>
              </a:defRPr>
            </a:lvl1pPr>
            <a:lvl2pPr marR="0" lvl="1" algn="ctr" rtl="0">
              <a:lnSpc>
                <a:spcPct val="100000"/>
              </a:lnSpc>
              <a:spcBef>
                <a:spcPts val="0"/>
              </a:spcBef>
              <a:spcAft>
                <a:spcPts val="0"/>
              </a:spcAft>
              <a:buClr>
                <a:srgbClr val="000000"/>
              </a:buClr>
              <a:buSzPts val="1400"/>
              <a:buFont typeface="Arial"/>
              <a:buNone/>
              <a:defRPr sz="4400" b="0" i="0" u="none" strike="noStrike" cap="none">
                <a:solidFill>
                  <a:srgbClr val="000000"/>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4400" b="0" i="0" u="none" strike="noStrike" cap="none">
                <a:solidFill>
                  <a:srgbClr val="000000"/>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4400" b="0" i="0" u="none" strike="noStrike" cap="none">
                <a:solidFill>
                  <a:srgbClr val="000000"/>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4400" b="0" i="0" u="none" strike="noStrike" cap="none">
                <a:solidFill>
                  <a:srgbClr val="000000"/>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4400" b="0" i="0" u="none" strike="noStrike" cap="none">
                <a:solidFill>
                  <a:srgbClr val="000000"/>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4400" b="0" i="0" u="none" strike="noStrike" cap="none">
                <a:solidFill>
                  <a:srgbClr val="000000"/>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4400" b="0" i="0" u="none" strike="noStrike" cap="none">
                <a:solidFill>
                  <a:srgbClr val="000000"/>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4400" b="0" i="0" u="none" strike="noStrike" cap="none">
                <a:solidFill>
                  <a:srgbClr val="000000"/>
                </a:solidFill>
                <a:latin typeface="Calibri"/>
                <a:ea typeface="Calibri"/>
                <a:cs typeface="Calibri"/>
                <a:sym typeface="Calibri"/>
              </a:defRPr>
            </a:lvl9pPr>
          </a:lstStyle>
          <a:p>
            <a:endParaRPr/>
          </a:p>
        </p:txBody>
      </p:sp>
      <p:sp>
        <p:nvSpPr>
          <p:cNvPr id="13" name="Google Shape;13;p7"/>
          <p:cNvSpPr txBox="1">
            <a:spLocks noGrp="1"/>
          </p:cNvSpPr>
          <p:nvPr>
            <p:ph type="body" idx="1"/>
          </p:nvPr>
        </p:nvSpPr>
        <p:spPr>
          <a:xfrm>
            <a:off x="457200" y="1600200"/>
            <a:ext cx="8226425" cy="4522787"/>
          </a:xfrm>
          <a:prstGeom prst="rect">
            <a:avLst/>
          </a:prstGeom>
          <a:noFill/>
          <a:ln>
            <a:noFill/>
          </a:ln>
        </p:spPr>
        <p:txBody>
          <a:bodyPr spcFirstLastPara="1" wrap="square" lIns="90000" tIns="46800" rIns="90000" bIns="46800" anchor="t" anchorCtr="0">
            <a:noAutofit/>
          </a:bodyPr>
          <a:lstStyle>
            <a:lvl1pPr marL="457200" marR="0" lvl="0" indent="-228600" algn="l" rtl="0">
              <a:lnSpc>
                <a:spcPct val="100000"/>
              </a:lnSpc>
              <a:spcBef>
                <a:spcPts val="800"/>
              </a:spcBef>
              <a:spcAft>
                <a:spcPts val="0"/>
              </a:spcAft>
              <a:buClr>
                <a:srgbClr val="000000"/>
              </a:buClr>
              <a:buSzPts val="1400"/>
              <a:buFont typeface="Arial"/>
              <a:buNone/>
              <a:defRPr sz="32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700"/>
              </a:spcBef>
              <a:spcAft>
                <a:spcPts val="0"/>
              </a:spcAft>
              <a:buClr>
                <a:srgbClr val="000000"/>
              </a:buClr>
              <a:buSzPts val="1400"/>
              <a:buFont typeface="Arial"/>
              <a:buNone/>
              <a:defRPr sz="2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600"/>
              </a:spcBef>
              <a:spcAft>
                <a:spcPts val="0"/>
              </a:spcAft>
              <a:buClr>
                <a:srgbClr val="000000"/>
              </a:buClr>
              <a:buSzPts val="1400"/>
              <a:buFont typeface="Arial"/>
              <a:buNone/>
              <a:defRPr sz="24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500"/>
              </a:spcBef>
              <a:spcAft>
                <a:spcPts val="0"/>
              </a:spcAft>
              <a:buClr>
                <a:srgbClr val="000000"/>
              </a:buClr>
              <a:buSzPts val="1400"/>
              <a:buFont typeface="Arial"/>
              <a:buNone/>
              <a:defRPr sz="20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500"/>
              </a:spcBef>
              <a:spcAft>
                <a:spcPts val="0"/>
              </a:spcAft>
              <a:buClr>
                <a:srgbClr val="000000"/>
              </a:buClr>
              <a:buSzPts val="1400"/>
              <a:buFont typeface="Arial"/>
              <a:buNone/>
              <a:defRPr sz="2000" b="0" i="0" u="none" strike="noStrike" cap="none">
                <a:solidFill>
                  <a:srgbClr val="000000"/>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4" name="Google Shape;14;p7"/>
          <p:cNvSpPr txBox="1">
            <a:spLocks noGrp="1"/>
          </p:cNvSpPr>
          <p:nvPr>
            <p:ph type="dt" idx="10"/>
          </p:nvPr>
        </p:nvSpPr>
        <p:spPr>
          <a:xfrm>
            <a:off x="457200" y="6356350"/>
            <a:ext cx="2130425" cy="361950"/>
          </a:xfrm>
          <a:prstGeom prst="rect">
            <a:avLst/>
          </a:prstGeom>
          <a:noFill/>
          <a:ln>
            <a:noFill/>
          </a:ln>
        </p:spPr>
        <p:txBody>
          <a:bodyPr spcFirstLastPara="1" wrap="square" lIns="90000" tIns="46800" rIns="90000" bIns="468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98989"/>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Arial"/>
                <a:ea typeface="Arial"/>
                <a:cs typeface="Arial"/>
                <a:sym typeface="Arial"/>
              </a:defRPr>
            </a:lvl9pPr>
          </a:lstStyle>
          <a:p>
            <a:endParaRPr/>
          </a:p>
        </p:txBody>
      </p:sp>
      <p:sp>
        <p:nvSpPr>
          <p:cNvPr id="15" name="Google Shape;15;p7"/>
          <p:cNvSpPr txBox="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 name="Google Shape;16;p7"/>
          <p:cNvSpPr txBox="1">
            <a:spLocks noGrp="1"/>
          </p:cNvSpPr>
          <p:nvPr>
            <p:ph type="sldNum" idx="12"/>
          </p:nvPr>
        </p:nvSpPr>
        <p:spPr>
          <a:xfrm>
            <a:off x="6553200" y="6356350"/>
            <a:ext cx="2130425" cy="361950"/>
          </a:xfrm>
          <a:prstGeom prst="rect">
            <a:avLst/>
          </a:prstGeom>
          <a:noFill/>
          <a:ln>
            <a:noFill/>
          </a:ln>
        </p:spPr>
        <p:txBody>
          <a:bodyPr spcFirstLastPara="1" wrap="square" lIns="90000" tIns="46800" rIns="90000" bIns="46800" anchor="ctr" anchorCtr="0">
            <a:noAutofit/>
          </a:bodyPr>
          <a:lstStyle>
            <a:lvl1pPr marL="0" marR="0" lvl="0"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2.jp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2.jp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8.jpg"/><Relationship Id="rId4" Type="http://schemas.openxmlformats.org/officeDocument/2006/relationships/image" Target="../media/image2.jpg"/></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9.jpg"/><Relationship Id="rId4" Type="http://schemas.openxmlformats.org/officeDocument/2006/relationships/image" Target="../media/image2.jpg"/></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jpg"/><Relationship Id="rId4" Type="http://schemas.openxmlformats.org/officeDocument/2006/relationships/image" Target="../media/image1.jpg"/></Relationships>
</file>

<file path=ppt/slides/_rels/slide2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image" Target="../media/image1.jp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jpg"/><Relationship Id="rId4" Type="http://schemas.openxmlformats.org/officeDocument/2006/relationships/image" Target="../media/image1.jp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image" Target="../media/image1.jp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2.jpg"/><Relationship Id="rId5" Type="http://schemas.openxmlformats.org/officeDocument/2006/relationships/image" Target="../media/image1.jp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2.jpg"/><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2.jpg"/><Relationship Id="rId4" Type="http://schemas.openxmlformats.org/officeDocument/2006/relationships/image" Target="../media/image1.jp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2.jpg"/><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9"/>
        <p:cNvGrpSpPr/>
        <p:nvPr/>
      </p:nvGrpSpPr>
      <p:grpSpPr>
        <a:xfrm>
          <a:off x="0" y="0"/>
          <a:ext cx="0" cy="0"/>
          <a:chOff x="0" y="0"/>
          <a:chExt cx="0" cy="0"/>
        </a:xfrm>
      </p:grpSpPr>
      <p:sp>
        <p:nvSpPr>
          <p:cNvPr id="80" name="Google Shape;80;p1"/>
          <p:cNvSpPr txBox="1"/>
          <p:nvPr/>
        </p:nvSpPr>
        <p:spPr>
          <a:xfrm>
            <a:off x="457200" y="165100"/>
            <a:ext cx="8228012" cy="63055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81" name="Google Shape;81;p1"/>
          <p:cNvSpPr txBox="1"/>
          <p:nvPr/>
        </p:nvSpPr>
        <p:spPr>
          <a:xfrm>
            <a:off x="717549" y="1196499"/>
            <a:ext cx="8032750" cy="4525962"/>
          </a:xfrm>
          <a:prstGeom prst="rect">
            <a:avLst/>
          </a:prstGeom>
          <a:noFill/>
          <a:ln>
            <a:noFill/>
          </a:ln>
        </p:spPr>
        <p:txBody>
          <a:bodyPr spcFirstLastPara="1" wrap="square" lIns="0" tIns="25550" rIns="0" bIns="0" anchor="ctr" anchorCtr="0">
            <a:noAutofit/>
          </a:bodyPr>
          <a:lstStyle/>
          <a:p>
            <a:pPr marL="0" marR="0" lvl="0" indent="0" algn="ctr" rtl="0">
              <a:lnSpc>
                <a:spcPct val="100000"/>
              </a:lnSpc>
              <a:spcBef>
                <a:spcPts val="0"/>
              </a:spcBef>
              <a:spcAft>
                <a:spcPts val="0"/>
              </a:spcAft>
              <a:buClr>
                <a:srgbClr val="280099"/>
              </a:buClr>
              <a:buSzPts val="2900"/>
              <a:buFont typeface="Calibri"/>
              <a:buNone/>
            </a:pPr>
            <a:r>
              <a:rPr lang="en-US" sz="2900" b="0" i="0" u="none" strike="noStrike" cap="none">
                <a:solidFill>
                  <a:srgbClr val="280099"/>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p:txBody>
      </p:sp>
      <p:sp>
        <p:nvSpPr>
          <p:cNvPr id="82" name="Google Shape;82;p1"/>
          <p:cNvSpPr txBox="1"/>
          <p:nvPr/>
        </p:nvSpPr>
        <p:spPr>
          <a:xfrm>
            <a:off x="131762" y="0"/>
            <a:ext cx="1587" cy="15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83" name="Google Shape;83;p1"/>
          <p:cNvSpPr txBox="1"/>
          <p:nvPr/>
        </p:nvSpPr>
        <p:spPr>
          <a:xfrm>
            <a:off x="195262" y="1306512"/>
            <a:ext cx="1587" cy="15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84" name="Google Shape;84;p1"/>
          <p:cNvSpPr txBox="1"/>
          <p:nvPr/>
        </p:nvSpPr>
        <p:spPr>
          <a:xfrm>
            <a:off x="522287" y="1665287"/>
            <a:ext cx="7967864" cy="760717"/>
          </a:xfrm>
          <a:prstGeom prst="rect">
            <a:avLst/>
          </a:prstGeom>
          <a:noFill/>
          <a:ln>
            <a:noFill/>
          </a:ln>
        </p:spPr>
        <p:txBody>
          <a:bodyPr spcFirstLastPara="1" wrap="square" lIns="82800" tIns="41400" rIns="82800" bIns="41400" anchor="t" anchorCtr="0">
            <a:spAutoFit/>
          </a:bodyPr>
          <a:lstStyle/>
          <a:p>
            <a:pPr marL="0" marR="0" lvl="0" indent="0" algn="l" rtl="0">
              <a:lnSpc>
                <a:spcPct val="100000"/>
              </a:lnSpc>
              <a:spcBef>
                <a:spcPts val="0"/>
              </a:spcBef>
              <a:spcAft>
                <a:spcPts val="0"/>
              </a:spcAft>
              <a:buClr>
                <a:schemeClr val="lt1"/>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p:txBody>
      </p:sp>
      <p:sp>
        <p:nvSpPr>
          <p:cNvPr id="85" name="Google Shape;85;p1"/>
          <p:cNvSpPr txBox="1"/>
          <p:nvPr/>
        </p:nvSpPr>
        <p:spPr>
          <a:xfrm>
            <a:off x="337875" y="5156204"/>
            <a:ext cx="8229600" cy="1377000"/>
          </a:xfrm>
          <a:prstGeom prst="rect">
            <a:avLst/>
          </a:prstGeom>
          <a:noFill/>
          <a:ln>
            <a:noFill/>
          </a:ln>
        </p:spPr>
        <p:txBody>
          <a:bodyPr spcFirstLastPara="1" wrap="square" lIns="91425" tIns="45700" rIns="91425" bIns="45700" anchor="t" anchorCtr="0">
            <a:noAutofit/>
          </a:bodyPr>
          <a:lstStyle/>
          <a:p>
            <a:pPr marL="0" marR="0" lvl="0" indent="0" algn="ctr" rtl="0">
              <a:lnSpc>
                <a:spcPct val="80000"/>
              </a:lnSpc>
              <a:spcBef>
                <a:spcPts val="0"/>
              </a:spcBef>
              <a:spcAft>
                <a:spcPts val="0"/>
              </a:spcAft>
              <a:buClr>
                <a:srgbClr val="000000"/>
              </a:buClr>
              <a:buSzPts val="2400"/>
              <a:buFont typeface="Calibri"/>
              <a:buNone/>
            </a:pPr>
            <a:r>
              <a:rPr lang="en-US" sz="2400" b="1" i="0" u="none" strike="noStrike" cap="none" dirty="0">
                <a:solidFill>
                  <a:srgbClr val="000000"/>
                </a:solidFill>
                <a:latin typeface="Calibri"/>
                <a:ea typeface="Calibri"/>
                <a:cs typeface="Calibri"/>
                <a:sym typeface="Calibri"/>
              </a:rPr>
              <a:t>Department of  CSE</a:t>
            </a:r>
            <a:endParaRPr sz="1400" b="0" i="0" u="none" strike="noStrike" cap="none" dirty="0">
              <a:solidFill>
                <a:srgbClr val="000000"/>
              </a:solidFill>
              <a:latin typeface="Arial"/>
              <a:ea typeface="Arial"/>
              <a:cs typeface="Arial"/>
              <a:sym typeface="Arial"/>
            </a:endParaRPr>
          </a:p>
          <a:p>
            <a:pPr marL="0" marR="0" lvl="0" indent="0" algn="ctr" rtl="0">
              <a:lnSpc>
                <a:spcPct val="80000"/>
              </a:lnSpc>
              <a:spcBef>
                <a:spcPts val="0"/>
              </a:spcBef>
              <a:spcAft>
                <a:spcPts val="0"/>
              </a:spcAft>
              <a:buClr>
                <a:srgbClr val="000000"/>
              </a:buClr>
              <a:buSzPts val="2400"/>
              <a:buFont typeface="Calibri"/>
              <a:buNone/>
            </a:pPr>
            <a:r>
              <a:rPr lang="en-US" sz="2400" b="1" i="0" u="none" strike="noStrike" cap="none" dirty="0" err="1">
                <a:solidFill>
                  <a:srgbClr val="000000"/>
                </a:solidFill>
                <a:latin typeface="Calibri"/>
                <a:ea typeface="Calibri"/>
                <a:cs typeface="Calibri"/>
                <a:sym typeface="Calibri"/>
              </a:rPr>
              <a:t>Sahrdaya</a:t>
            </a:r>
            <a:r>
              <a:rPr lang="en-US" sz="2400" b="1" i="0" u="none" strike="noStrike" cap="none" dirty="0">
                <a:solidFill>
                  <a:srgbClr val="000000"/>
                </a:solidFill>
                <a:latin typeface="Calibri"/>
                <a:ea typeface="Calibri"/>
                <a:cs typeface="Calibri"/>
                <a:sym typeface="Calibri"/>
              </a:rPr>
              <a:t> College of Engineering &amp; Technology</a:t>
            </a:r>
            <a:endParaRPr sz="1400" b="0" i="0" u="none" strike="noStrike" cap="none" dirty="0">
              <a:solidFill>
                <a:srgbClr val="000000"/>
              </a:solidFill>
              <a:latin typeface="Arial"/>
              <a:ea typeface="Arial"/>
              <a:cs typeface="Arial"/>
              <a:sym typeface="Arial"/>
            </a:endParaRPr>
          </a:p>
          <a:p>
            <a:pPr marL="0" marR="0" lvl="0" indent="0" algn="ctr" rtl="0">
              <a:lnSpc>
                <a:spcPct val="80000"/>
              </a:lnSpc>
              <a:spcBef>
                <a:spcPts val="0"/>
              </a:spcBef>
              <a:spcAft>
                <a:spcPts val="0"/>
              </a:spcAft>
              <a:buClr>
                <a:srgbClr val="000000"/>
              </a:buClr>
              <a:buSzPts val="2400"/>
              <a:buFont typeface="Calibri"/>
              <a:buNone/>
            </a:pPr>
            <a:r>
              <a:rPr lang="en-US" sz="2400" b="1" dirty="0" err="1">
                <a:latin typeface="Calibri"/>
                <a:ea typeface="Calibri"/>
                <a:cs typeface="Calibri"/>
                <a:sym typeface="Calibri"/>
              </a:rPr>
              <a:t>Kodakara</a:t>
            </a:r>
            <a:endParaRPr sz="2400" b="1" i="0" u="none" strike="noStrike" cap="none" dirty="0">
              <a:solidFill>
                <a:srgbClr val="000000"/>
              </a:solidFill>
              <a:latin typeface="Calibri"/>
              <a:ea typeface="Calibri"/>
              <a:cs typeface="Calibri"/>
              <a:sym typeface="Calibri"/>
            </a:endParaRPr>
          </a:p>
          <a:p>
            <a:pPr marL="0" marR="0" lvl="0" indent="0" algn="ctr" rtl="0">
              <a:lnSpc>
                <a:spcPct val="100000"/>
              </a:lnSpc>
              <a:spcBef>
                <a:spcPts val="600"/>
              </a:spcBef>
              <a:spcAft>
                <a:spcPts val="0"/>
              </a:spcAft>
              <a:buClr>
                <a:srgbClr val="000000"/>
              </a:buClr>
              <a:buSzPts val="2400"/>
              <a:buFont typeface="Calibri"/>
              <a:buNone/>
            </a:pPr>
            <a:endParaRPr sz="1400" b="0" i="0" u="none" strike="noStrike" cap="none" dirty="0">
              <a:solidFill>
                <a:srgbClr val="000000"/>
              </a:solidFill>
              <a:latin typeface="Arial"/>
              <a:ea typeface="Arial"/>
              <a:cs typeface="Arial"/>
              <a:sym typeface="Arial"/>
            </a:endParaRPr>
          </a:p>
          <a:p>
            <a:pPr marL="0" marR="0" lvl="0" indent="0" algn="just" rtl="0">
              <a:lnSpc>
                <a:spcPct val="100000"/>
              </a:lnSpc>
              <a:spcBef>
                <a:spcPts val="500"/>
              </a:spcBef>
              <a:spcAft>
                <a:spcPts val="0"/>
              </a:spcAft>
              <a:buClr>
                <a:srgbClr val="000000"/>
              </a:buClr>
              <a:buSzPts val="2100"/>
              <a:buFont typeface="Calibri"/>
              <a:buNone/>
            </a:pPr>
            <a:r>
              <a:rPr lang="en-US" sz="2100" b="0" i="0" u="none" strike="noStrike" cap="none" dirty="0">
                <a:solidFill>
                  <a:srgbClr val="000000"/>
                </a:solidFill>
                <a:latin typeface="Calibri"/>
                <a:ea typeface="Calibri"/>
                <a:cs typeface="Calibri"/>
                <a:sym typeface="Calibri"/>
              </a:rPr>
              <a:t>                                                    			      </a:t>
            </a:r>
            <a:endParaRPr sz="1400" b="0" i="0" u="none" strike="noStrike" cap="none" dirty="0">
              <a:solidFill>
                <a:srgbClr val="000000"/>
              </a:solidFill>
              <a:latin typeface="Arial"/>
              <a:ea typeface="Arial"/>
              <a:cs typeface="Arial"/>
              <a:sym typeface="Arial"/>
            </a:endParaRPr>
          </a:p>
          <a:p>
            <a:pPr marL="0" marR="0" lvl="0" indent="0" algn="just" rtl="0">
              <a:lnSpc>
                <a:spcPct val="100000"/>
              </a:lnSpc>
              <a:spcBef>
                <a:spcPts val="500"/>
              </a:spcBef>
              <a:spcAft>
                <a:spcPts val="0"/>
              </a:spcAft>
              <a:buClr>
                <a:srgbClr val="000000"/>
              </a:buClr>
              <a:buSzPts val="2100"/>
              <a:buFont typeface="Calibri"/>
              <a:buNone/>
            </a:pPr>
            <a:r>
              <a:rPr lang="en-US" sz="2100" b="0" i="0" u="none" strike="noStrike" cap="none" dirty="0">
                <a:solidFill>
                  <a:srgbClr val="000000"/>
                </a:solidFill>
                <a:latin typeface="Calibri"/>
                <a:ea typeface="Calibri"/>
                <a:cs typeface="Calibri"/>
                <a:sym typeface="Calibri"/>
              </a:rPr>
              <a:t>                                                       			                                                        			      </a:t>
            </a:r>
            <a:endParaRPr sz="1400" b="0" i="0" u="none" strike="noStrike" cap="none" dirty="0">
              <a:solidFill>
                <a:srgbClr val="000000"/>
              </a:solidFill>
              <a:latin typeface="Arial"/>
              <a:ea typeface="Arial"/>
              <a:cs typeface="Arial"/>
              <a:sym typeface="Arial"/>
            </a:endParaRPr>
          </a:p>
        </p:txBody>
      </p:sp>
      <p:sp>
        <p:nvSpPr>
          <p:cNvPr id="86" name="Google Shape;86;p1"/>
          <p:cNvSpPr txBox="1"/>
          <p:nvPr/>
        </p:nvSpPr>
        <p:spPr>
          <a:xfrm>
            <a:off x="6553200" y="6356350"/>
            <a:ext cx="2133600" cy="365125"/>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Calibri"/>
              <a:buNone/>
            </a:pPr>
            <a:fld id="{00000000-1234-1234-1234-123412341234}" type="slidenum">
              <a:rPr lang="en-US" sz="1200" b="0" i="0" u="none" strike="noStrike" cap="none">
                <a:solidFill>
                  <a:srgbClr val="898989"/>
                </a:solidFill>
                <a:latin typeface="Calibri"/>
                <a:ea typeface="Calibri"/>
                <a:cs typeface="Calibri"/>
                <a:sym typeface="Calibri"/>
              </a:rPr>
              <a:t>1</a:t>
            </a:fld>
            <a:endParaRPr sz="1400" b="0" i="0" u="none" strike="noStrike" cap="none">
              <a:solidFill>
                <a:srgbClr val="000000"/>
              </a:solidFill>
              <a:latin typeface="Arial"/>
              <a:ea typeface="Arial"/>
              <a:cs typeface="Arial"/>
              <a:sym typeface="Arial"/>
            </a:endParaRPr>
          </a:p>
        </p:txBody>
      </p:sp>
      <p:sp>
        <p:nvSpPr>
          <p:cNvPr id="87" name="Google Shape;87;p1"/>
          <p:cNvSpPr txBox="1"/>
          <p:nvPr/>
        </p:nvSpPr>
        <p:spPr>
          <a:xfrm>
            <a:off x="652462" y="2934326"/>
            <a:ext cx="7772400" cy="121336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C0504D"/>
              </a:buClr>
              <a:buSzPts val="4000"/>
              <a:buFont typeface="Times New Roman"/>
              <a:buNone/>
            </a:pPr>
            <a:r>
              <a:rPr lang="en-US" sz="3200" b="1" i="0" u="none" strike="noStrike" cap="none" dirty="0">
                <a:solidFill>
                  <a:srgbClr val="C0504D"/>
                </a:solidFill>
                <a:latin typeface="Times New Roman"/>
                <a:ea typeface="Times New Roman"/>
                <a:cs typeface="Times New Roman"/>
                <a:sym typeface="Times New Roman"/>
              </a:rPr>
              <a:t>SIGNIFY:A SIGN LANGUAGE TRANSLATION APP</a:t>
            </a:r>
            <a:endParaRPr sz="3200" b="1" i="0" u="none" strike="noStrike" cap="none" dirty="0">
              <a:solidFill>
                <a:srgbClr val="C0504D"/>
              </a:solidFill>
              <a:latin typeface="Times New Roman"/>
              <a:ea typeface="Times New Roman"/>
              <a:cs typeface="Times New Roman"/>
              <a:sym typeface="Times New Roman"/>
            </a:endParaRPr>
          </a:p>
        </p:txBody>
      </p:sp>
      <p:sp>
        <p:nvSpPr>
          <p:cNvPr id="88" name="Google Shape;88;p1"/>
          <p:cNvSpPr txBox="1"/>
          <p:nvPr/>
        </p:nvSpPr>
        <p:spPr>
          <a:xfrm>
            <a:off x="3387256" y="1821489"/>
            <a:ext cx="2367900" cy="8790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C0504D"/>
              </a:buClr>
              <a:buSzPts val="4000"/>
              <a:buFont typeface="Times New Roman"/>
              <a:buNone/>
            </a:pPr>
            <a:r>
              <a:rPr lang="en-US" sz="3200" b="1" i="0" u="none" strike="noStrike" cap="none">
                <a:solidFill>
                  <a:schemeClr val="dk1"/>
                </a:solidFill>
                <a:latin typeface="Times New Roman"/>
                <a:ea typeface="Times New Roman"/>
                <a:cs typeface="Times New Roman"/>
                <a:sym typeface="Times New Roman"/>
              </a:rPr>
              <a:t>GROUP II</a:t>
            </a:r>
            <a:endParaRPr sz="3200" b="0" i="0" u="none" strike="noStrike" cap="none">
              <a:solidFill>
                <a:schemeClr val="dk1"/>
              </a:solidFill>
              <a:latin typeface="Arial"/>
              <a:ea typeface="Arial"/>
              <a:cs typeface="Arial"/>
              <a:sym typeface="Arial"/>
            </a:endParaRPr>
          </a:p>
        </p:txBody>
      </p:sp>
      <p:pic>
        <p:nvPicPr>
          <p:cNvPr id="89" name="Google Shape;89;p1"/>
          <p:cNvPicPr preferRelativeResize="0"/>
          <p:nvPr/>
        </p:nvPicPr>
        <p:blipFill rotWithShape="1">
          <a:blip r:embed="rId3">
            <a:alphaModFix/>
          </a:blip>
          <a:srcRect/>
          <a:stretch/>
        </p:blipFill>
        <p:spPr>
          <a:xfrm>
            <a:off x="4916" y="6295"/>
            <a:ext cx="9144000" cy="1150670"/>
          </a:xfrm>
          <a:prstGeom prst="rect">
            <a:avLst/>
          </a:prstGeom>
          <a:noFill/>
          <a:ln>
            <a:noFill/>
          </a:ln>
        </p:spPr>
      </p:pic>
      <p:pic>
        <p:nvPicPr>
          <p:cNvPr id="90" name="Google Shape;90;p1" descr="A black background with blue text&#10;&#10;Description automatically generated"/>
          <p:cNvPicPr preferRelativeResize="0"/>
          <p:nvPr/>
        </p:nvPicPr>
        <p:blipFill rotWithShape="1">
          <a:blip r:embed="rId4">
            <a:alphaModFix/>
          </a:blip>
          <a:srcRect/>
          <a:stretch/>
        </p:blipFill>
        <p:spPr>
          <a:xfrm>
            <a:off x="2528360" y="-3156"/>
            <a:ext cx="3846469" cy="114455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0">
          <a:extLst>
            <a:ext uri="{FF2B5EF4-FFF2-40B4-BE49-F238E27FC236}">
              <a16:creationId xmlns:a16="http://schemas.microsoft.com/office/drawing/2014/main" id="{BAD3E233-5E62-CA91-B375-6C0CD10E056C}"/>
            </a:ext>
          </a:extLst>
        </p:cNvPr>
        <p:cNvGrpSpPr/>
        <p:nvPr/>
      </p:nvGrpSpPr>
      <p:grpSpPr>
        <a:xfrm>
          <a:off x="0" y="0"/>
          <a:ext cx="0" cy="0"/>
          <a:chOff x="0" y="0"/>
          <a:chExt cx="0" cy="0"/>
        </a:xfrm>
      </p:grpSpPr>
      <p:pic>
        <p:nvPicPr>
          <p:cNvPr id="7" name="Google Shape;182;p31">
            <a:extLst>
              <a:ext uri="{FF2B5EF4-FFF2-40B4-BE49-F238E27FC236}">
                <a16:creationId xmlns:a16="http://schemas.microsoft.com/office/drawing/2014/main" id="{645F3C29-2C40-445F-D98A-47A7ED9496CE}"/>
              </a:ext>
            </a:extLst>
          </p:cNvPr>
          <p:cNvPicPr preferRelativeResize="0"/>
          <p:nvPr/>
        </p:nvPicPr>
        <p:blipFill rotWithShape="1">
          <a:blip r:embed="rId3">
            <a:alphaModFix/>
          </a:blip>
          <a:srcRect/>
          <a:stretch/>
        </p:blipFill>
        <p:spPr>
          <a:xfrm>
            <a:off x="0" y="-6097"/>
            <a:ext cx="9144000" cy="1255275"/>
          </a:xfrm>
          <a:prstGeom prst="rect">
            <a:avLst/>
          </a:prstGeom>
          <a:noFill/>
          <a:ln>
            <a:noFill/>
          </a:ln>
        </p:spPr>
      </p:pic>
      <p:pic>
        <p:nvPicPr>
          <p:cNvPr id="8" name="Google Shape;183;p31">
            <a:extLst>
              <a:ext uri="{FF2B5EF4-FFF2-40B4-BE49-F238E27FC236}">
                <a16:creationId xmlns:a16="http://schemas.microsoft.com/office/drawing/2014/main" id="{51FB79BB-C1E9-1E4C-F76E-1A9BF066027E}"/>
              </a:ext>
            </a:extLst>
          </p:cNvPr>
          <p:cNvPicPr preferRelativeResize="0"/>
          <p:nvPr/>
        </p:nvPicPr>
        <p:blipFill rotWithShape="1">
          <a:blip r:embed="rId4">
            <a:alphaModFix/>
          </a:blip>
          <a:srcRect/>
          <a:stretch/>
        </p:blipFill>
        <p:spPr>
          <a:xfrm>
            <a:off x="2605607" y="20148"/>
            <a:ext cx="4037592" cy="1227652"/>
          </a:xfrm>
          <a:prstGeom prst="rect">
            <a:avLst/>
          </a:prstGeom>
          <a:noFill/>
          <a:ln>
            <a:noFill/>
          </a:ln>
        </p:spPr>
      </p:pic>
      <p:pic>
        <p:nvPicPr>
          <p:cNvPr id="5" name="Picture 4">
            <a:extLst>
              <a:ext uri="{FF2B5EF4-FFF2-40B4-BE49-F238E27FC236}">
                <a16:creationId xmlns:a16="http://schemas.microsoft.com/office/drawing/2014/main" id="{3F5CBE2F-FC6C-3226-72D4-152CB3C63FA7}"/>
              </a:ext>
            </a:extLst>
          </p:cNvPr>
          <p:cNvPicPr>
            <a:picLocks noChangeAspect="1"/>
          </p:cNvPicPr>
          <p:nvPr/>
        </p:nvPicPr>
        <p:blipFill>
          <a:blip r:embed="rId5"/>
          <a:stretch>
            <a:fillRect/>
          </a:stretch>
        </p:blipFill>
        <p:spPr>
          <a:xfrm>
            <a:off x="2729058" y="1846707"/>
            <a:ext cx="3685883" cy="3989589"/>
          </a:xfrm>
          <a:prstGeom prst="rect">
            <a:avLst/>
          </a:prstGeom>
        </p:spPr>
      </p:pic>
      <p:sp>
        <p:nvSpPr>
          <p:cNvPr id="10" name="TextBox 9">
            <a:extLst>
              <a:ext uri="{FF2B5EF4-FFF2-40B4-BE49-F238E27FC236}">
                <a16:creationId xmlns:a16="http://schemas.microsoft.com/office/drawing/2014/main" id="{1C9DD3F2-42D1-A006-4021-73E609104F95}"/>
              </a:ext>
            </a:extLst>
          </p:cNvPr>
          <p:cNvSpPr txBox="1"/>
          <p:nvPr/>
        </p:nvSpPr>
        <p:spPr>
          <a:xfrm>
            <a:off x="3797808" y="6126048"/>
            <a:ext cx="4572000" cy="307777"/>
          </a:xfrm>
          <a:prstGeom prst="rect">
            <a:avLst/>
          </a:prstGeom>
          <a:noFill/>
        </p:spPr>
        <p:txBody>
          <a:bodyPr wrap="square">
            <a:spAutoFit/>
          </a:bodyPr>
          <a:lstStyle/>
          <a:p>
            <a:r>
              <a:rPr lang="en-IN" dirty="0"/>
              <a:t>Fig. 4.2 Flowchart</a:t>
            </a:r>
          </a:p>
        </p:txBody>
      </p:sp>
      <p:pic>
        <p:nvPicPr>
          <p:cNvPr id="2" name="Google Shape;109;p4">
            <a:extLst>
              <a:ext uri="{FF2B5EF4-FFF2-40B4-BE49-F238E27FC236}">
                <a16:creationId xmlns:a16="http://schemas.microsoft.com/office/drawing/2014/main" id="{320FD83D-4B5E-2B22-9C49-740BC3C4A30C}"/>
              </a:ext>
            </a:extLst>
          </p:cNvPr>
          <p:cNvPicPr preferRelativeResize="0"/>
          <p:nvPr/>
        </p:nvPicPr>
        <p:blipFill rotWithShape="1">
          <a:blip r:embed="rId6">
            <a:alphaModFix/>
          </a:blip>
          <a:srcRect/>
          <a:stretch/>
        </p:blipFill>
        <p:spPr>
          <a:xfrm>
            <a:off x="3512942" y="6601129"/>
            <a:ext cx="2222921" cy="256871"/>
          </a:xfrm>
          <a:prstGeom prst="rect">
            <a:avLst/>
          </a:prstGeom>
          <a:noFill/>
          <a:ln>
            <a:noFill/>
          </a:ln>
        </p:spPr>
      </p:pic>
    </p:spTree>
    <p:extLst>
      <p:ext uri="{BB962C8B-B14F-4D97-AF65-F5344CB8AC3E}">
        <p14:creationId xmlns:p14="http://schemas.microsoft.com/office/powerpoint/2010/main" val="3271931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0">
          <a:extLst>
            <a:ext uri="{FF2B5EF4-FFF2-40B4-BE49-F238E27FC236}">
              <a16:creationId xmlns:a16="http://schemas.microsoft.com/office/drawing/2014/main" id="{9359C4C4-B873-4DCF-74CA-2097AC3914B6}"/>
            </a:ext>
          </a:extLst>
        </p:cNvPr>
        <p:cNvGrpSpPr/>
        <p:nvPr/>
      </p:nvGrpSpPr>
      <p:grpSpPr>
        <a:xfrm>
          <a:off x="0" y="0"/>
          <a:ext cx="0" cy="0"/>
          <a:chOff x="0" y="0"/>
          <a:chExt cx="0" cy="0"/>
        </a:xfrm>
      </p:grpSpPr>
      <p:pic>
        <p:nvPicPr>
          <p:cNvPr id="7" name="Google Shape;182;p31">
            <a:extLst>
              <a:ext uri="{FF2B5EF4-FFF2-40B4-BE49-F238E27FC236}">
                <a16:creationId xmlns:a16="http://schemas.microsoft.com/office/drawing/2014/main" id="{821D41CB-9AF6-D37D-381A-C4149DD80421}"/>
              </a:ext>
            </a:extLst>
          </p:cNvPr>
          <p:cNvPicPr preferRelativeResize="0"/>
          <p:nvPr/>
        </p:nvPicPr>
        <p:blipFill rotWithShape="1">
          <a:blip r:embed="rId3">
            <a:alphaModFix/>
          </a:blip>
          <a:srcRect/>
          <a:stretch/>
        </p:blipFill>
        <p:spPr>
          <a:xfrm>
            <a:off x="0" y="-6097"/>
            <a:ext cx="9144000" cy="1255275"/>
          </a:xfrm>
          <a:prstGeom prst="rect">
            <a:avLst/>
          </a:prstGeom>
          <a:noFill/>
          <a:ln>
            <a:noFill/>
          </a:ln>
        </p:spPr>
      </p:pic>
      <p:pic>
        <p:nvPicPr>
          <p:cNvPr id="8" name="Google Shape;183;p31">
            <a:extLst>
              <a:ext uri="{FF2B5EF4-FFF2-40B4-BE49-F238E27FC236}">
                <a16:creationId xmlns:a16="http://schemas.microsoft.com/office/drawing/2014/main" id="{7D26D882-906B-5522-9B29-809DB58265D7}"/>
              </a:ext>
            </a:extLst>
          </p:cNvPr>
          <p:cNvPicPr preferRelativeResize="0"/>
          <p:nvPr/>
        </p:nvPicPr>
        <p:blipFill rotWithShape="1">
          <a:blip r:embed="rId4">
            <a:alphaModFix/>
          </a:blip>
          <a:srcRect/>
          <a:stretch/>
        </p:blipFill>
        <p:spPr>
          <a:xfrm>
            <a:off x="2605607" y="20148"/>
            <a:ext cx="4037592" cy="1227652"/>
          </a:xfrm>
          <a:prstGeom prst="rect">
            <a:avLst/>
          </a:prstGeom>
          <a:noFill/>
          <a:ln>
            <a:noFill/>
          </a:ln>
        </p:spPr>
      </p:pic>
      <p:pic>
        <p:nvPicPr>
          <p:cNvPr id="3" name="Picture 2">
            <a:extLst>
              <a:ext uri="{FF2B5EF4-FFF2-40B4-BE49-F238E27FC236}">
                <a16:creationId xmlns:a16="http://schemas.microsoft.com/office/drawing/2014/main" id="{85F587BB-54D8-3C75-9925-0D13F1B3DC5D}"/>
              </a:ext>
            </a:extLst>
          </p:cNvPr>
          <p:cNvPicPr>
            <a:picLocks noChangeAspect="1"/>
          </p:cNvPicPr>
          <p:nvPr/>
        </p:nvPicPr>
        <p:blipFill>
          <a:blip r:embed="rId5"/>
          <a:stretch>
            <a:fillRect/>
          </a:stretch>
        </p:blipFill>
        <p:spPr>
          <a:xfrm>
            <a:off x="2558599" y="1614107"/>
            <a:ext cx="4026802" cy="4257317"/>
          </a:xfrm>
          <a:prstGeom prst="rect">
            <a:avLst/>
          </a:prstGeom>
        </p:spPr>
      </p:pic>
      <p:sp>
        <p:nvSpPr>
          <p:cNvPr id="6" name="TextBox 5">
            <a:extLst>
              <a:ext uri="{FF2B5EF4-FFF2-40B4-BE49-F238E27FC236}">
                <a16:creationId xmlns:a16="http://schemas.microsoft.com/office/drawing/2014/main" id="{D17B850A-54EF-45FC-4F84-39CBE5EBF150}"/>
              </a:ext>
            </a:extLst>
          </p:cNvPr>
          <p:cNvSpPr txBox="1"/>
          <p:nvPr/>
        </p:nvSpPr>
        <p:spPr>
          <a:xfrm>
            <a:off x="3578352" y="5928576"/>
            <a:ext cx="4572000" cy="307777"/>
          </a:xfrm>
          <a:prstGeom prst="rect">
            <a:avLst/>
          </a:prstGeom>
          <a:noFill/>
        </p:spPr>
        <p:txBody>
          <a:bodyPr wrap="square">
            <a:spAutoFit/>
          </a:bodyPr>
          <a:lstStyle/>
          <a:p>
            <a:r>
              <a:rPr lang="en-IN" dirty="0"/>
              <a:t>Fig. 4.3: Block diagram</a:t>
            </a:r>
          </a:p>
        </p:txBody>
      </p:sp>
      <p:pic>
        <p:nvPicPr>
          <p:cNvPr id="2" name="Google Shape;109;p4">
            <a:extLst>
              <a:ext uri="{FF2B5EF4-FFF2-40B4-BE49-F238E27FC236}">
                <a16:creationId xmlns:a16="http://schemas.microsoft.com/office/drawing/2014/main" id="{12249043-DC9C-9E66-E0E2-9157D8386A93}"/>
              </a:ext>
            </a:extLst>
          </p:cNvPr>
          <p:cNvPicPr preferRelativeResize="0"/>
          <p:nvPr/>
        </p:nvPicPr>
        <p:blipFill rotWithShape="1">
          <a:blip r:embed="rId6">
            <a:alphaModFix/>
          </a:blip>
          <a:srcRect/>
          <a:stretch/>
        </p:blipFill>
        <p:spPr>
          <a:xfrm>
            <a:off x="3578352" y="6580981"/>
            <a:ext cx="2222921" cy="256871"/>
          </a:xfrm>
          <a:prstGeom prst="rect">
            <a:avLst/>
          </a:prstGeom>
          <a:noFill/>
          <a:ln>
            <a:noFill/>
          </a:ln>
        </p:spPr>
      </p:pic>
    </p:spTree>
    <p:extLst>
      <p:ext uri="{BB962C8B-B14F-4D97-AF65-F5344CB8AC3E}">
        <p14:creationId xmlns:p14="http://schemas.microsoft.com/office/powerpoint/2010/main" val="3077477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0">
          <a:extLst>
            <a:ext uri="{FF2B5EF4-FFF2-40B4-BE49-F238E27FC236}">
              <a16:creationId xmlns:a16="http://schemas.microsoft.com/office/drawing/2014/main" id="{0F1E0D35-4630-CBE1-8EED-74766B2884A2}"/>
            </a:ext>
          </a:extLst>
        </p:cNvPr>
        <p:cNvGrpSpPr/>
        <p:nvPr/>
      </p:nvGrpSpPr>
      <p:grpSpPr>
        <a:xfrm>
          <a:off x="0" y="0"/>
          <a:ext cx="0" cy="0"/>
          <a:chOff x="0" y="0"/>
          <a:chExt cx="0" cy="0"/>
        </a:xfrm>
      </p:grpSpPr>
      <p:pic>
        <p:nvPicPr>
          <p:cNvPr id="7" name="Google Shape;182;p31">
            <a:extLst>
              <a:ext uri="{FF2B5EF4-FFF2-40B4-BE49-F238E27FC236}">
                <a16:creationId xmlns:a16="http://schemas.microsoft.com/office/drawing/2014/main" id="{AEBCE1EB-46CB-3DA8-8444-FDACAF212291}"/>
              </a:ext>
            </a:extLst>
          </p:cNvPr>
          <p:cNvPicPr preferRelativeResize="0"/>
          <p:nvPr/>
        </p:nvPicPr>
        <p:blipFill rotWithShape="1">
          <a:blip r:embed="rId3">
            <a:alphaModFix/>
          </a:blip>
          <a:srcRect/>
          <a:stretch/>
        </p:blipFill>
        <p:spPr>
          <a:xfrm>
            <a:off x="0" y="-6097"/>
            <a:ext cx="9144000" cy="1255275"/>
          </a:xfrm>
          <a:prstGeom prst="rect">
            <a:avLst/>
          </a:prstGeom>
          <a:noFill/>
          <a:ln>
            <a:noFill/>
          </a:ln>
        </p:spPr>
      </p:pic>
      <p:pic>
        <p:nvPicPr>
          <p:cNvPr id="8" name="Google Shape;183;p31">
            <a:extLst>
              <a:ext uri="{FF2B5EF4-FFF2-40B4-BE49-F238E27FC236}">
                <a16:creationId xmlns:a16="http://schemas.microsoft.com/office/drawing/2014/main" id="{9F21FD2D-4188-102D-8B25-0BD8D0F6AFC3}"/>
              </a:ext>
            </a:extLst>
          </p:cNvPr>
          <p:cNvPicPr preferRelativeResize="0"/>
          <p:nvPr/>
        </p:nvPicPr>
        <p:blipFill rotWithShape="1">
          <a:blip r:embed="rId4">
            <a:alphaModFix/>
          </a:blip>
          <a:srcRect/>
          <a:stretch/>
        </p:blipFill>
        <p:spPr>
          <a:xfrm>
            <a:off x="2605607" y="20148"/>
            <a:ext cx="4037592" cy="1227652"/>
          </a:xfrm>
          <a:prstGeom prst="rect">
            <a:avLst/>
          </a:prstGeom>
          <a:noFill/>
          <a:ln>
            <a:noFill/>
          </a:ln>
        </p:spPr>
      </p:pic>
      <p:pic>
        <p:nvPicPr>
          <p:cNvPr id="3" name="Picture 2">
            <a:extLst>
              <a:ext uri="{FF2B5EF4-FFF2-40B4-BE49-F238E27FC236}">
                <a16:creationId xmlns:a16="http://schemas.microsoft.com/office/drawing/2014/main" id="{29BF8BE1-7803-B930-DD1C-6ADC04C862B6}"/>
              </a:ext>
            </a:extLst>
          </p:cNvPr>
          <p:cNvPicPr>
            <a:picLocks noChangeAspect="1"/>
          </p:cNvPicPr>
          <p:nvPr/>
        </p:nvPicPr>
        <p:blipFill>
          <a:blip r:embed="rId5"/>
          <a:stretch>
            <a:fillRect/>
          </a:stretch>
        </p:blipFill>
        <p:spPr>
          <a:xfrm>
            <a:off x="2791968" y="1415225"/>
            <a:ext cx="4389632" cy="4900232"/>
          </a:xfrm>
          <a:prstGeom prst="rect">
            <a:avLst/>
          </a:prstGeom>
        </p:spPr>
      </p:pic>
      <p:sp>
        <p:nvSpPr>
          <p:cNvPr id="6" name="TextBox 5">
            <a:extLst>
              <a:ext uri="{FF2B5EF4-FFF2-40B4-BE49-F238E27FC236}">
                <a16:creationId xmlns:a16="http://schemas.microsoft.com/office/drawing/2014/main" id="{EAD18C61-1CB7-8D2E-78C7-100E8AB18FCD}"/>
              </a:ext>
            </a:extLst>
          </p:cNvPr>
          <p:cNvSpPr txBox="1"/>
          <p:nvPr/>
        </p:nvSpPr>
        <p:spPr>
          <a:xfrm>
            <a:off x="3636952" y="6140442"/>
            <a:ext cx="4572000" cy="307777"/>
          </a:xfrm>
          <a:prstGeom prst="rect">
            <a:avLst/>
          </a:prstGeom>
          <a:noFill/>
        </p:spPr>
        <p:txBody>
          <a:bodyPr wrap="square">
            <a:spAutoFit/>
          </a:bodyPr>
          <a:lstStyle/>
          <a:p>
            <a:r>
              <a:rPr lang="en-US" dirty="0"/>
              <a:t>Fig. 4.5: Use case diagram</a:t>
            </a:r>
            <a:endParaRPr lang="en-IN" dirty="0"/>
          </a:p>
        </p:txBody>
      </p:sp>
      <p:pic>
        <p:nvPicPr>
          <p:cNvPr id="2" name="Google Shape;109;p4">
            <a:extLst>
              <a:ext uri="{FF2B5EF4-FFF2-40B4-BE49-F238E27FC236}">
                <a16:creationId xmlns:a16="http://schemas.microsoft.com/office/drawing/2014/main" id="{820E8AFD-44BE-1977-2636-6C9581D60ED7}"/>
              </a:ext>
            </a:extLst>
          </p:cNvPr>
          <p:cNvPicPr preferRelativeResize="0"/>
          <p:nvPr/>
        </p:nvPicPr>
        <p:blipFill rotWithShape="1">
          <a:blip r:embed="rId6">
            <a:alphaModFix/>
          </a:blip>
          <a:srcRect/>
          <a:stretch/>
        </p:blipFill>
        <p:spPr>
          <a:xfrm>
            <a:off x="3636952" y="6580981"/>
            <a:ext cx="2222921" cy="256871"/>
          </a:xfrm>
          <a:prstGeom prst="rect">
            <a:avLst/>
          </a:prstGeom>
          <a:noFill/>
          <a:ln>
            <a:noFill/>
          </a:ln>
        </p:spPr>
      </p:pic>
    </p:spTree>
    <p:extLst>
      <p:ext uri="{BB962C8B-B14F-4D97-AF65-F5344CB8AC3E}">
        <p14:creationId xmlns:p14="http://schemas.microsoft.com/office/powerpoint/2010/main" val="33265565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0">
          <a:extLst>
            <a:ext uri="{FF2B5EF4-FFF2-40B4-BE49-F238E27FC236}">
              <a16:creationId xmlns:a16="http://schemas.microsoft.com/office/drawing/2014/main" id="{68D6494C-7E68-9A49-2CBD-9CDE6D705E0A}"/>
            </a:ext>
          </a:extLst>
        </p:cNvPr>
        <p:cNvGrpSpPr/>
        <p:nvPr/>
      </p:nvGrpSpPr>
      <p:grpSpPr>
        <a:xfrm>
          <a:off x="0" y="0"/>
          <a:ext cx="0" cy="0"/>
          <a:chOff x="0" y="0"/>
          <a:chExt cx="0" cy="0"/>
        </a:xfrm>
      </p:grpSpPr>
      <p:pic>
        <p:nvPicPr>
          <p:cNvPr id="7" name="Google Shape;182;p31">
            <a:extLst>
              <a:ext uri="{FF2B5EF4-FFF2-40B4-BE49-F238E27FC236}">
                <a16:creationId xmlns:a16="http://schemas.microsoft.com/office/drawing/2014/main" id="{6AFF06F0-42AC-EBFD-9B61-21E3AFCCBB26}"/>
              </a:ext>
            </a:extLst>
          </p:cNvPr>
          <p:cNvPicPr preferRelativeResize="0"/>
          <p:nvPr/>
        </p:nvPicPr>
        <p:blipFill rotWithShape="1">
          <a:blip r:embed="rId3">
            <a:alphaModFix/>
          </a:blip>
          <a:srcRect/>
          <a:stretch/>
        </p:blipFill>
        <p:spPr>
          <a:xfrm>
            <a:off x="0" y="-6097"/>
            <a:ext cx="9144000" cy="1255275"/>
          </a:xfrm>
          <a:prstGeom prst="rect">
            <a:avLst/>
          </a:prstGeom>
          <a:noFill/>
          <a:ln>
            <a:noFill/>
          </a:ln>
        </p:spPr>
      </p:pic>
      <p:pic>
        <p:nvPicPr>
          <p:cNvPr id="8" name="Google Shape;183;p31">
            <a:extLst>
              <a:ext uri="{FF2B5EF4-FFF2-40B4-BE49-F238E27FC236}">
                <a16:creationId xmlns:a16="http://schemas.microsoft.com/office/drawing/2014/main" id="{04DD881F-D0BC-AC5D-3F7F-FA29CC7ACC75}"/>
              </a:ext>
            </a:extLst>
          </p:cNvPr>
          <p:cNvPicPr preferRelativeResize="0"/>
          <p:nvPr/>
        </p:nvPicPr>
        <p:blipFill rotWithShape="1">
          <a:blip r:embed="rId4">
            <a:alphaModFix/>
          </a:blip>
          <a:srcRect/>
          <a:stretch/>
        </p:blipFill>
        <p:spPr>
          <a:xfrm>
            <a:off x="2605607" y="20148"/>
            <a:ext cx="4037592" cy="1227652"/>
          </a:xfrm>
          <a:prstGeom prst="rect">
            <a:avLst/>
          </a:prstGeom>
          <a:noFill/>
          <a:ln>
            <a:noFill/>
          </a:ln>
        </p:spPr>
      </p:pic>
      <p:pic>
        <p:nvPicPr>
          <p:cNvPr id="3" name="Picture 2">
            <a:extLst>
              <a:ext uri="{FF2B5EF4-FFF2-40B4-BE49-F238E27FC236}">
                <a16:creationId xmlns:a16="http://schemas.microsoft.com/office/drawing/2014/main" id="{11BAFD24-1764-BE25-AF6E-4CD299B59239}"/>
              </a:ext>
            </a:extLst>
          </p:cNvPr>
          <p:cNvPicPr>
            <a:picLocks noChangeAspect="1"/>
          </p:cNvPicPr>
          <p:nvPr/>
        </p:nvPicPr>
        <p:blipFill>
          <a:blip r:embed="rId5"/>
          <a:stretch>
            <a:fillRect/>
          </a:stretch>
        </p:blipFill>
        <p:spPr>
          <a:xfrm>
            <a:off x="1610502" y="1860453"/>
            <a:ext cx="6027801" cy="4573372"/>
          </a:xfrm>
          <a:prstGeom prst="rect">
            <a:avLst/>
          </a:prstGeom>
        </p:spPr>
      </p:pic>
      <p:sp>
        <p:nvSpPr>
          <p:cNvPr id="6" name="TextBox 5">
            <a:extLst>
              <a:ext uri="{FF2B5EF4-FFF2-40B4-BE49-F238E27FC236}">
                <a16:creationId xmlns:a16="http://schemas.microsoft.com/office/drawing/2014/main" id="{62E5DAAA-689E-CE6F-D350-84FDC0D46005}"/>
              </a:ext>
            </a:extLst>
          </p:cNvPr>
          <p:cNvSpPr txBox="1"/>
          <p:nvPr/>
        </p:nvSpPr>
        <p:spPr>
          <a:xfrm>
            <a:off x="2961498" y="6126048"/>
            <a:ext cx="4572000" cy="307777"/>
          </a:xfrm>
          <a:prstGeom prst="rect">
            <a:avLst/>
          </a:prstGeom>
          <a:noFill/>
        </p:spPr>
        <p:txBody>
          <a:bodyPr wrap="square">
            <a:spAutoFit/>
          </a:bodyPr>
          <a:lstStyle/>
          <a:p>
            <a:r>
              <a:rPr lang="en-IN" dirty="0"/>
              <a:t>Fig. 4.6: Data Flow diagram</a:t>
            </a:r>
          </a:p>
        </p:txBody>
      </p:sp>
      <p:pic>
        <p:nvPicPr>
          <p:cNvPr id="2" name="Google Shape;109;p4">
            <a:extLst>
              <a:ext uri="{FF2B5EF4-FFF2-40B4-BE49-F238E27FC236}">
                <a16:creationId xmlns:a16="http://schemas.microsoft.com/office/drawing/2014/main" id="{D00DA2E3-7CD9-3CFD-F993-A47CB723591C}"/>
              </a:ext>
            </a:extLst>
          </p:cNvPr>
          <p:cNvPicPr preferRelativeResize="0"/>
          <p:nvPr/>
        </p:nvPicPr>
        <p:blipFill rotWithShape="1">
          <a:blip r:embed="rId6">
            <a:alphaModFix/>
          </a:blip>
          <a:srcRect/>
          <a:stretch/>
        </p:blipFill>
        <p:spPr>
          <a:xfrm>
            <a:off x="3596547" y="6601129"/>
            <a:ext cx="2222921" cy="256871"/>
          </a:xfrm>
          <a:prstGeom prst="rect">
            <a:avLst/>
          </a:prstGeom>
          <a:noFill/>
          <a:ln>
            <a:noFill/>
          </a:ln>
        </p:spPr>
      </p:pic>
    </p:spTree>
    <p:extLst>
      <p:ext uri="{BB962C8B-B14F-4D97-AF65-F5344CB8AC3E}">
        <p14:creationId xmlns:p14="http://schemas.microsoft.com/office/powerpoint/2010/main" val="1054122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oogle Shape;211;p30">
            <a:extLst>
              <a:ext uri="{FF2B5EF4-FFF2-40B4-BE49-F238E27FC236}">
                <a16:creationId xmlns:a16="http://schemas.microsoft.com/office/drawing/2014/main" id="{5C0EA838-F7DF-A2BF-3F80-0259B09ADDCB}"/>
              </a:ext>
            </a:extLst>
          </p:cNvPr>
          <p:cNvPicPr preferRelativeResize="0"/>
          <p:nvPr/>
        </p:nvPicPr>
        <p:blipFill rotWithShape="1">
          <a:blip r:embed="rId2">
            <a:alphaModFix/>
          </a:blip>
          <a:srcRect/>
          <a:stretch/>
        </p:blipFill>
        <p:spPr>
          <a:xfrm>
            <a:off x="0" y="-6097"/>
            <a:ext cx="9144000" cy="1255275"/>
          </a:xfrm>
          <a:prstGeom prst="rect">
            <a:avLst/>
          </a:prstGeom>
          <a:noFill/>
          <a:ln>
            <a:noFill/>
          </a:ln>
        </p:spPr>
      </p:pic>
      <p:pic>
        <p:nvPicPr>
          <p:cNvPr id="7" name="Google Shape;212;p30">
            <a:extLst>
              <a:ext uri="{FF2B5EF4-FFF2-40B4-BE49-F238E27FC236}">
                <a16:creationId xmlns:a16="http://schemas.microsoft.com/office/drawing/2014/main" id="{48BA8ECD-4B95-FC41-1522-3645DFDBEF91}"/>
              </a:ext>
            </a:extLst>
          </p:cNvPr>
          <p:cNvPicPr preferRelativeResize="0"/>
          <p:nvPr/>
        </p:nvPicPr>
        <p:blipFill rotWithShape="1">
          <a:blip r:embed="rId3">
            <a:alphaModFix/>
          </a:blip>
          <a:srcRect/>
          <a:stretch/>
        </p:blipFill>
        <p:spPr>
          <a:xfrm>
            <a:off x="2605607" y="20148"/>
            <a:ext cx="4037592" cy="1227652"/>
          </a:xfrm>
          <a:prstGeom prst="rect">
            <a:avLst/>
          </a:prstGeom>
          <a:noFill/>
          <a:ln>
            <a:noFill/>
          </a:ln>
        </p:spPr>
      </p:pic>
      <p:sp>
        <p:nvSpPr>
          <p:cNvPr id="9" name="TextBox 8">
            <a:extLst>
              <a:ext uri="{FF2B5EF4-FFF2-40B4-BE49-F238E27FC236}">
                <a16:creationId xmlns:a16="http://schemas.microsoft.com/office/drawing/2014/main" id="{FAEBDBE6-BA3E-C27E-F9E9-0AEA3502BF8E}"/>
              </a:ext>
            </a:extLst>
          </p:cNvPr>
          <p:cNvSpPr txBox="1"/>
          <p:nvPr/>
        </p:nvSpPr>
        <p:spPr>
          <a:xfrm>
            <a:off x="2338403" y="1274045"/>
            <a:ext cx="4572000" cy="584775"/>
          </a:xfrm>
          <a:prstGeom prst="rect">
            <a:avLst/>
          </a:prstGeom>
          <a:noFill/>
        </p:spPr>
        <p:txBody>
          <a:bodyPr wrap="square">
            <a:spAutoFit/>
          </a:bodyPr>
          <a:lstStyle/>
          <a:p>
            <a:pPr marL="457200" lvl="0" indent="-228600" algn="l" rtl="0">
              <a:lnSpc>
                <a:spcPct val="100000"/>
              </a:lnSpc>
              <a:spcBef>
                <a:spcPts val="800"/>
              </a:spcBef>
              <a:spcAft>
                <a:spcPts val="0"/>
              </a:spcAft>
              <a:buSzPts val="1400"/>
              <a:buNone/>
            </a:pPr>
            <a:r>
              <a:rPr lang="en-US" sz="3200" b="1" u="sng" dirty="0">
                <a:solidFill>
                  <a:srgbClr val="C00000"/>
                </a:solidFill>
                <a:latin typeface="Times New Roman"/>
                <a:ea typeface="Times New Roman"/>
                <a:cs typeface="Times New Roman"/>
                <a:sym typeface="Times New Roman"/>
              </a:rPr>
              <a:t>5.METHODOLOGY</a:t>
            </a:r>
            <a:endParaRPr lang="en-US" sz="3200" dirty="0"/>
          </a:p>
        </p:txBody>
      </p:sp>
      <p:sp>
        <p:nvSpPr>
          <p:cNvPr id="10" name="TextBox 9">
            <a:extLst>
              <a:ext uri="{FF2B5EF4-FFF2-40B4-BE49-F238E27FC236}">
                <a16:creationId xmlns:a16="http://schemas.microsoft.com/office/drawing/2014/main" id="{3A6A1A26-E82D-2CCF-8EBD-04E550941735}"/>
              </a:ext>
            </a:extLst>
          </p:cNvPr>
          <p:cNvSpPr txBox="1"/>
          <p:nvPr/>
        </p:nvSpPr>
        <p:spPr>
          <a:xfrm>
            <a:off x="598092" y="2193706"/>
            <a:ext cx="7661005" cy="3754874"/>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tx1"/>
                </a:solidFill>
                <a:latin typeface="Arimo" panose="020B0604020202020204" charset="0"/>
                <a:ea typeface="Arimo" panose="020B0604020202020204" charset="0"/>
                <a:cs typeface="Arimo" panose="020B0604020202020204" charset="0"/>
              </a:rPr>
              <a:t>The system acquires gesture data using camera sensors or motion-detecting devices.</a:t>
            </a:r>
          </a:p>
          <a:p>
            <a:pPr marL="285750" indent="-285750">
              <a:buFont typeface="Arial" panose="020B0604020202020204" pitchFamily="34" charset="0"/>
              <a:buChar char="•"/>
            </a:pPr>
            <a:endParaRPr lang="en-US" dirty="0">
              <a:solidFill>
                <a:schemeClr val="tx1"/>
              </a:solidFill>
              <a:latin typeface="Arimo" panose="020B0604020202020204" charset="0"/>
              <a:ea typeface="Arimo" panose="020B0604020202020204" charset="0"/>
              <a:cs typeface="Arimo" panose="020B0604020202020204" charset="0"/>
            </a:endParaRPr>
          </a:p>
          <a:p>
            <a:pPr marL="285750" indent="-285750">
              <a:buFont typeface="Arial" panose="020B0604020202020204" pitchFamily="34" charset="0"/>
              <a:buChar char="•"/>
            </a:pPr>
            <a:r>
              <a:rPr lang="en-US" dirty="0">
                <a:solidFill>
                  <a:schemeClr val="tx1"/>
                </a:solidFill>
                <a:latin typeface="Arimo" panose="020B0604020202020204" charset="0"/>
                <a:ea typeface="Arimo" panose="020B0604020202020204" charset="0"/>
                <a:cs typeface="Arimo" panose="020B0604020202020204" charset="0"/>
              </a:rPr>
              <a:t>Preprocessing techniques, including filtering and normalization, are applied to enhance data quality and consistency.</a:t>
            </a:r>
          </a:p>
          <a:p>
            <a:pPr marL="285750" indent="-285750">
              <a:buFont typeface="Arial" panose="020B0604020202020204" pitchFamily="34" charset="0"/>
              <a:buChar char="•"/>
            </a:pPr>
            <a:endParaRPr lang="en-US" dirty="0">
              <a:solidFill>
                <a:schemeClr val="tx1"/>
              </a:solidFill>
              <a:latin typeface="Arimo" panose="020B0604020202020204" charset="0"/>
              <a:ea typeface="Arimo" panose="020B0604020202020204" charset="0"/>
              <a:cs typeface="Arimo" panose="020B0604020202020204" charset="0"/>
            </a:endParaRPr>
          </a:p>
          <a:p>
            <a:pPr marL="285750" indent="-285750">
              <a:buFont typeface="Arial" panose="020B0604020202020204" pitchFamily="34" charset="0"/>
              <a:buChar char="•"/>
            </a:pPr>
            <a:r>
              <a:rPr lang="en-US" dirty="0">
                <a:solidFill>
                  <a:schemeClr val="tx1"/>
                </a:solidFill>
                <a:latin typeface="Arimo" panose="020B0604020202020204" charset="0"/>
                <a:ea typeface="Arimo" panose="020B0604020202020204" charset="0"/>
                <a:cs typeface="Arimo" panose="020B0604020202020204" charset="0"/>
              </a:rPr>
              <a:t>Key features representing distinct gesture characteristics are extracted for classification.</a:t>
            </a:r>
          </a:p>
          <a:p>
            <a:pPr marL="285750" indent="-285750">
              <a:buFont typeface="Arial" panose="020B0604020202020204" pitchFamily="34" charset="0"/>
              <a:buChar char="•"/>
            </a:pPr>
            <a:endParaRPr lang="en-US" dirty="0">
              <a:solidFill>
                <a:schemeClr val="tx1"/>
              </a:solidFill>
              <a:latin typeface="Arimo" panose="020B0604020202020204" charset="0"/>
              <a:ea typeface="Arimo" panose="020B0604020202020204" charset="0"/>
              <a:cs typeface="Arimo" panose="020B0604020202020204" charset="0"/>
            </a:endParaRPr>
          </a:p>
          <a:p>
            <a:pPr marL="285750" indent="-285750">
              <a:buFont typeface="Arial" panose="020B0604020202020204" pitchFamily="34" charset="0"/>
              <a:buChar char="•"/>
            </a:pPr>
            <a:r>
              <a:rPr lang="en-US" dirty="0">
                <a:solidFill>
                  <a:schemeClr val="tx1"/>
                </a:solidFill>
                <a:latin typeface="Arimo" panose="020B0604020202020204" charset="0"/>
                <a:ea typeface="Arimo" panose="020B0604020202020204" charset="0"/>
                <a:cs typeface="Arimo" panose="020B0604020202020204" charset="0"/>
              </a:rPr>
              <a:t>A Support Vector Machine (SVM) model is trained to learn class boundaries and optimize gesture recognition.</a:t>
            </a:r>
          </a:p>
          <a:p>
            <a:endParaRPr lang="en-US" dirty="0">
              <a:solidFill>
                <a:schemeClr val="tx1"/>
              </a:solidFill>
              <a:latin typeface="Arimo" panose="020B0604020202020204" charset="0"/>
              <a:ea typeface="Arimo" panose="020B0604020202020204" charset="0"/>
              <a:cs typeface="Arimo" panose="020B0604020202020204" charset="0"/>
            </a:endParaRPr>
          </a:p>
          <a:p>
            <a:pPr marL="285750" indent="-285750">
              <a:buFont typeface="Arial" panose="020B0604020202020204" pitchFamily="34" charset="0"/>
              <a:buChar char="•"/>
            </a:pPr>
            <a:r>
              <a:rPr lang="en-US" dirty="0">
                <a:solidFill>
                  <a:schemeClr val="tx1"/>
                </a:solidFill>
                <a:latin typeface="Arimo" panose="020B0604020202020204" charset="0"/>
                <a:ea typeface="Arimo" panose="020B0604020202020204" charset="0"/>
                <a:cs typeface="Arimo" panose="020B0604020202020204" charset="0"/>
              </a:rPr>
              <a:t>Real-time recognition is achieved through efficient processing and optimization techniques.</a:t>
            </a:r>
          </a:p>
          <a:p>
            <a:pPr marL="285750" indent="-285750">
              <a:buFont typeface="Arial" panose="020B0604020202020204" pitchFamily="34" charset="0"/>
              <a:buChar char="•"/>
            </a:pPr>
            <a:endParaRPr lang="en-US" dirty="0">
              <a:solidFill>
                <a:schemeClr val="tx1"/>
              </a:solidFill>
              <a:latin typeface="Arimo" panose="020B0604020202020204" charset="0"/>
              <a:ea typeface="Arimo" panose="020B0604020202020204" charset="0"/>
              <a:cs typeface="Arimo" panose="020B0604020202020204" charset="0"/>
            </a:endParaRPr>
          </a:p>
          <a:p>
            <a:pPr marL="285750" indent="-285750">
              <a:buFont typeface="Arial" panose="020B0604020202020204" pitchFamily="34" charset="0"/>
              <a:buChar char="•"/>
            </a:pPr>
            <a:r>
              <a:rPr lang="en-US" dirty="0">
                <a:solidFill>
                  <a:schemeClr val="tx1"/>
                </a:solidFill>
                <a:latin typeface="Arimo" panose="020B0604020202020204" charset="0"/>
                <a:ea typeface="Arimo" panose="020B0604020202020204" charset="0"/>
                <a:cs typeface="Arimo" panose="020B0604020202020204" charset="0"/>
              </a:rPr>
              <a:t>The system is evaluated using benchmark datasets and performance comparison with existing methods.</a:t>
            </a:r>
          </a:p>
          <a:p>
            <a:pPr marL="285750" indent="-285750">
              <a:buFont typeface="Arial" panose="020B0604020202020204" pitchFamily="34" charset="0"/>
              <a:buChar char="•"/>
            </a:pPr>
            <a:endParaRPr lang="en-US" dirty="0">
              <a:solidFill>
                <a:schemeClr val="tx1"/>
              </a:solidFill>
              <a:latin typeface="Arimo" panose="020B0604020202020204" charset="0"/>
              <a:ea typeface="Arimo" panose="020B0604020202020204" charset="0"/>
              <a:cs typeface="Arimo" panose="020B0604020202020204" charset="0"/>
            </a:endParaRPr>
          </a:p>
          <a:p>
            <a:pPr marL="285750" indent="-285750">
              <a:buFont typeface="Arial" panose="020B0604020202020204" pitchFamily="34" charset="0"/>
              <a:buChar char="•"/>
            </a:pPr>
            <a:r>
              <a:rPr lang="en-US" dirty="0">
                <a:solidFill>
                  <a:schemeClr val="tx1"/>
                </a:solidFill>
                <a:latin typeface="Arimo" panose="020B0604020202020204" charset="0"/>
                <a:ea typeface="Arimo" panose="020B0604020202020204" charset="0"/>
                <a:cs typeface="Arimo" panose="020B0604020202020204" charset="0"/>
              </a:rPr>
              <a:t>The final model is deployed for applications such as sign language recognition and human-computer interaction.</a:t>
            </a:r>
            <a:endParaRPr lang="en-IN" dirty="0">
              <a:solidFill>
                <a:schemeClr val="tx1"/>
              </a:solidFill>
              <a:latin typeface="Arimo" panose="020B0604020202020204" charset="0"/>
              <a:ea typeface="Arimo" panose="020B0604020202020204" charset="0"/>
              <a:cs typeface="Arimo" panose="020B0604020202020204" charset="0"/>
            </a:endParaRPr>
          </a:p>
        </p:txBody>
      </p:sp>
      <p:pic>
        <p:nvPicPr>
          <p:cNvPr id="2" name="Google Shape;109;p4">
            <a:extLst>
              <a:ext uri="{FF2B5EF4-FFF2-40B4-BE49-F238E27FC236}">
                <a16:creationId xmlns:a16="http://schemas.microsoft.com/office/drawing/2014/main" id="{662059EB-B4F9-66C8-288B-3D29AC4B84F9}"/>
              </a:ext>
            </a:extLst>
          </p:cNvPr>
          <p:cNvPicPr preferRelativeResize="0"/>
          <p:nvPr/>
        </p:nvPicPr>
        <p:blipFill rotWithShape="1">
          <a:blip r:embed="rId4">
            <a:alphaModFix/>
          </a:blip>
          <a:srcRect/>
          <a:stretch/>
        </p:blipFill>
        <p:spPr>
          <a:xfrm>
            <a:off x="3512942" y="6601129"/>
            <a:ext cx="2222921" cy="256871"/>
          </a:xfrm>
          <a:prstGeom prst="rect">
            <a:avLst/>
          </a:prstGeom>
          <a:noFill/>
          <a:ln>
            <a:noFill/>
          </a:ln>
        </p:spPr>
      </p:pic>
    </p:spTree>
    <p:extLst>
      <p:ext uri="{BB962C8B-B14F-4D97-AF65-F5344CB8AC3E}">
        <p14:creationId xmlns:p14="http://schemas.microsoft.com/office/powerpoint/2010/main" val="2066344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5F872A-5102-6A7E-64C2-783DA35E04AE}"/>
            </a:ext>
          </a:extLst>
        </p:cNvPr>
        <p:cNvGrpSpPr/>
        <p:nvPr/>
      </p:nvGrpSpPr>
      <p:grpSpPr>
        <a:xfrm>
          <a:off x="0" y="0"/>
          <a:ext cx="0" cy="0"/>
          <a:chOff x="0" y="0"/>
          <a:chExt cx="0" cy="0"/>
        </a:xfrm>
      </p:grpSpPr>
      <p:pic>
        <p:nvPicPr>
          <p:cNvPr id="2" name="Google Shape;211;p30">
            <a:extLst>
              <a:ext uri="{FF2B5EF4-FFF2-40B4-BE49-F238E27FC236}">
                <a16:creationId xmlns:a16="http://schemas.microsoft.com/office/drawing/2014/main" id="{5F0407D0-F91A-9904-54BF-97BCA82B3851}"/>
              </a:ext>
            </a:extLst>
          </p:cNvPr>
          <p:cNvPicPr preferRelativeResize="0"/>
          <p:nvPr/>
        </p:nvPicPr>
        <p:blipFill rotWithShape="1">
          <a:blip r:embed="rId2">
            <a:alphaModFix/>
          </a:blip>
          <a:srcRect/>
          <a:stretch/>
        </p:blipFill>
        <p:spPr>
          <a:xfrm>
            <a:off x="0" y="-6097"/>
            <a:ext cx="9144000" cy="1255275"/>
          </a:xfrm>
          <a:prstGeom prst="rect">
            <a:avLst/>
          </a:prstGeom>
          <a:noFill/>
          <a:ln>
            <a:noFill/>
          </a:ln>
        </p:spPr>
      </p:pic>
      <p:pic>
        <p:nvPicPr>
          <p:cNvPr id="3" name="Google Shape;212;p30">
            <a:extLst>
              <a:ext uri="{FF2B5EF4-FFF2-40B4-BE49-F238E27FC236}">
                <a16:creationId xmlns:a16="http://schemas.microsoft.com/office/drawing/2014/main" id="{D7F5B182-9CBC-D3F2-2537-18F6B905CAE6}"/>
              </a:ext>
            </a:extLst>
          </p:cNvPr>
          <p:cNvPicPr preferRelativeResize="0"/>
          <p:nvPr/>
        </p:nvPicPr>
        <p:blipFill rotWithShape="1">
          <a:blip r:embed="rId3">
            <a:alphaModFix/>
          </a:blip>
          <a:srcRect/>
          <a:stretch/>
        </p:blipFill>
        <p:spPr>
          <a:xfrm>
            <a:off x="2605607" y="20148"/>
            <a:ext cx="4037592" cy="1227652"/>
          </a:xfrm>
          <a:prstGeom prst="rect">
            <a:avLst/>
          </a:prstGeom>
          <a:noFill/>
          <a:ln>
            <a:noFill/>
          </a:ln>
        </p:spPr>
      </p:pic>
      <p:sp>
        <p:nvSpPr>
          <p:cNvPr id="6" name="TextBox 5">
            <a:extLst>
              <a:ext uri="{FF2B5EF4-FFF2-40B4-BE49-F238E27FC236}">
                <a16:creationId xmlns:a16="http://schemas.microsoft.com/office/drawing/2014/main" id="{70160F0D-D2E5-6EC0-D39B-E652DADB193C}"/>
              </a:ext>
            </a:extLst>
          </p:cNvPr>
          <p:cNvSpPr txBox="1"/>
          <p:nvPr/>
        </p:nvSpPr>
        <p:spPr>
          <a:xfrm>
            <a:off x="2237867" y="1426442"/>
            <a:ext cx="4668266" cy="584775"/>
          </a:xfrm>
          <a:prstGeom prst="rect">
            <a:avLst/>
          </a:prstGeom>
          <a:noFill/>
        </p:spPr>
        <p:txBody>
          <a:bodyPr wrap="none" rtlCol="0">
            <a:spAutoFit/>
          </a:bodyPr>
          <a:lstStyle/>
          <a:p>
            <a:r>
              <a:rPr lang="en-US" sz="3200" b="1" u="sng" dirty="0">
                <a:solidFill>
                  <a:srgbClr val="C00000"/>
                </a:solidFill>
                <a:latin typeface="Times New Roman"/>
                <a:cs typeface="Times New Roman"/>
                <a:sym typeface="Times New Roman"/>
              </a:rPr>
              <a:t>6. DATA GENERATION</a:t>
            </a:r>
          </a:p>
        </p:txBody>
      </p:sp>
      <p:pic>
        <p:nvPicPr>
          <p:cNvPr id="5" name="Google Shape;109;p4">
            <a:extLst>
              <a:ext uri="{FF2B5EF4-FFF2-40B4-BE49-F238E27FC236}">
                <a16:creationId xmlns:a16="http://schemas.microsoft.com/office/drawing/2014/main" id="{0F3C1FC3-18F3-8AB3-CD76-715E6787B4D4}"/>
              </a:ext>
            </a:extLst>
          </p:cNvPr>
          <p:cNvPicPr preferRelativeResize="0"/>
          <p:nvPr/>
        </p:nvPicPr>
        <p:blipFill rotWithShape="1">
          <a:blip r:embed="rId4">
            <a:alphaModFix/>
          </a:blip>
          <a:srcRect/>
          <a:stretch/>
        </p:blipFill>
        <p:spPr>
          <a:xfrm>
            <a:off x="3635876" y="6601129"/>
            <a:ext cx="2222921" cy="256871"/>
          </a:xfrm>
          <a:prstGeom prst="rect">
            <a:avLst/>
          </a:prstGeom>
          <a:noFill/>
          <a:ln>
            <a:noFill/>
          </a:ln>
        </p:spPr>
      </p:pic>
      <p:sp>
        <p:nvSpPr>
          <p:cNvPr id="9" name="TextBox 8">
            <a:extLst>
              <a:ext uri="{FF2B5EF4-FFF2-40B4-BE49-F238E27FC236}">
                <a16:creationId xmlns:a16="http://schemas.microsoft.com/office/drawing/2014/main" id="{2ADEB13C-51E7-A4DA-190B-82498F90852F}"/>
              </a:ext>
            </a:extLst>
          </p:cNvPr>
          <p:cNvSpPr txBox="1"/>
          <p:nvPr/>
        </p:nvSpPr>
        <p:spPr>
          <a:xfrm>
            <a:off x="471948" y="2188481"/>
            <a:ext cx="8200103" cy="3970318"/>
          </a:xfrm>
          <a:prstGeom prst="rect">
            <a:avLst/>
          </a:prstGeom>
          <a:noFill/>
        </p:spPr>
        <p:txBody>
          <a:bodyPr wrap="square">
            <a:spAutoFit/>
          </a:bodyPr>
          <a:lstStyle/>
          <a:p>
            <a:pPr marL="285750" indent="-285750">
              <a:buFont typeface="Arial" panose="020B0604020202020204" pitchFamily="34" charset="0"/>
              <a:buChar char="•"/>
            </a:pPr>
            <a:r>
              <a:rPr lang="en-US" dirty="0"/>
              <a:t>Video Organization : Videos are sorted into folders based on action labels for clear classification.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Frame Processing : Each video is processed frame by frame using OpenCV.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Hand Landmark Extraction : </a:t>
            </a:r>
            <a:r>
              <a:rPr lang="en-US" dirty="0" err="1"/>
              <a:t>MediaPipe’s</a:t>
            </a:r>
            <a:r>
              <a:rPr lang="en-US" dirty="0"/>
              <a:t> Hand Tracking module extracts hand landmarks from each frame.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Normalization : Extracted landmarks are normalized to remove positional variations.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Feature Vector Creation : Landmarks are averaged across frames to generate a single feature vector per video.  </a:t>
            </a:r>
          </a:p>
          <a:p>
            <a:endParaRPr lang="en-US" dirty="0"/>
          </a:p>
          <a:p>
            <a:pPr marL="285750" indent="-285750">
              <a:buFont typeface="Arial" panose="020B0604020202020204" pitchFamily="34" charset="0"/>
              <a:buChar char="•"/>
            </a:pPr>
            <a:r>
              <a:rPr lang="en-US" dirty="0"/>
              <a:t>Standardization : </a:t>
            </a:r>
            <a:r>
              <a:rPr lang="en-US" dirty="0" err="1"/>
              <a:t>StandardScaler</a:t>
            </a:r>
            <a:r>
              <a:rPr lang="en-US" dirty="0"/>
              <a:t> is used to standardize feature vectors for better model performance.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Dataset Splitting : The dataset is divided into training and test sets.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Model Training : An SVM model is trained to classify different hand actions accurately.</a:t>
            </a:r>
            <a:endParaRPr lang="en-IN" dirty="0"/>
          </a:p>
        </p:txBody>
      </p:sp>
    </p:spTree>
    <p:extLst>
      <p:ext uri="{BB962C8B-B14F-4D97-AF65-F5344CB8AC3E}">
        <p14:creationId xmlns:p14="http://schemas.microsoft.com/office/powerpoint/2010/main" val="38443725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211;p30">
            <a:extLst>
              <a:ext uri="{FF2B5EF4-FFF2-40B4-BE49-F238E27FC236}">
                <a16:creationId xmlns:a16="http://schemas.microsoft.com/office/drawing/2014/main" id="{0AEEE50E-5963-DA07-41FD-49647BF84904}"/>
              </a:ext>
            </a:extLst>
          </p:cNvPr>
          <p:cNvPicPr preferRelativeResize="0"/>
          <p:nvPr/>
        </p:nvPicPr>
        <p:blipFill rotWithShape="1">
          <a:blip r:embed="rId2">
            <a:alphaModFix/>
          </a:blip>
          <a:srcRect/>
          <a:stretch/>
        </p:blipFill>
        <p:spPr>
          <a:xfrm>
            <a:off x="0" y="-6097"/>
            <a:ext cx="9144000" cy="1255275"/>
          </a:xfrm>
          <a:prstGeom prst="rect">
            <a:avLst/>
          </a:prstGeom>
          <a:noFill/>
          <a:ln>
            <a:noFill/>
          </a:ln>
        </p:spPr>
      </p:pic>
      <p:pic>
        <p:nvPicPr>
          <p:cNvPr id="3" name="Google Shape;212;p30">
            <a:extLst>
              <a:ext uri="{FF2B5EF4-FFF2-40B4-BE49-F238E27FC236}">
                <a16:creationId xmlns:a16="http://schemas.microsoft.com/office/drawing/2014/main" id="{EABB014C-7C31-1131-3D82-492DE9E2A0AA}"/>
              </a:ext>
            </a:extLst>
          </p:cNvPr>
          <p:cNvPicPr preferRelativeResize="0"/>
          <p:nvPr/>
        </p:nvPicPr>
        <p:blipFill rotWithShape="1">
          <a:blip r:embed="rId3">
            <a:alphaModFix/>
          </a:blip>
          <a:srcRect/>
          <a:stretch/>
        </p:blipFill>
        <p:spPr>
          <a:xfrm>
            <a:off x="2605607" y="20148"/>
            <a:ext cx="4037592" cy="1227652"/>
          </a:xfrm>
          <a:prstGeom prst="rect">
            <a:avLst/>
          </a:prstGeom>
          <a:noFill/>
          <a:ln>
            <a:noFill/>
          </a:ln>
        </p:spPr>
      </p:pic>
      <p:sp>
        <p:nvSpPr>
          <p:cNvPr id="6" name="TextBox 5">
            <a:extLst>
              <a:ext uri="{FF2B5EF4-FFF2-40B4-BE49-F238E27FC236}">
                <a16:creationId xmlns:a16="http://schemas.microsoft.com/office/drawing/2014/main" id="{44A72991-5B15-1364-AC6E-748D6849EAB5}"/>
              </a:ext>
            </a:extLst>
          </p:cNvPr>
          <p:cNvSpPr txBox="1"/>
          <p:nvPr/>
        </p:nvSpPr>
        <p:spPr>
          <a:xfrm>
            <a:off x="1975286" y="1371600"/>
            <a:ext cx="5067414" cy="584775"/>
          </a:xfrm>
          <a:prstGeom prst="rect">
            <a:avLst/>
          </a:prstGeom>
          <a:noFill/>
        </p:spPr>
        <p:txBody>
          <a:bodyPr wrap="none" rtlCol="0">
            <a:spAutoFit/>
          </a:bodyPr>
          <a:lstStyle/>
          <a:p>
            <a:pPr algn="ctr"/>
            <a:r>
              <a:rPr lang="en-US" sz="3200" b="1" u="sng" dirty="0">
                <a:solidFill>
                  <a:srgbClr val="C00000"/>
                </a:solidFill>
                <a:latin typeface="Times New Roman"/>
                <a:cs typeface="Times New Roman"/>
                <a:sym typeface="Times New Roman"/>
              </a:rPr>
              <a:t>7. TRAINING &amp; TESTING</a:t>
            </a:r>
          </a:p>
        </p:txBody>
      </p:sp>
      <p:sp>
        <p:nvSpPr>
          <p:cNvPr id="22" name="TextBox 21">
            <a:extLst>
              <a:ext uri="{FF2B5EF4-FFF2-40B4-BE49-F238E27FC236}">
                <a16:creationId xmlns:a16="http://schemas.microsoft.com/office/drawing/2014/main" id="{5B5DD8CE-30AC-01B9-3FE0-D74D147B07F3}"/>
              </a:ext>
            </a:extLst>
          </p:cNvPr>
          <p:cNvSpPr txBox="1"/>
          <p:nvPr/>
        </p:nvSpPr>
        <p:spPr>
          <a:xfrm>
            <a:off x="625033" y="2928395"/>
            <a:ext cx="7685590" cy="307777"/>
          </a:xfrm>
          <a:prstGeom prst="rect">
            <a:avLst/>
          </a:prstGeom>
          <a:noFill/>
        </p:spPr>
        <p:txBody>
          <a:bodyPr wrap="square" rtlCol="0">
            <a:spAutoFit/>
          </a:bodyPr>
          <a:lstStyle/>
          <a:p>
            <a:endParaRPr lang="en-IN" dirty="0"/>
          </a:p>
        </p:txBody>
      </p:sp>
      <p:pic>
        <p:nvPicPr>
          <p:cNvPr id="4" name="Google Shape;109;p4">
            <a:extLst>
              <a:ext uri="{FF2B5EF4-FFF2-40B4-BE49-F238E27FC236}">
                <a16:creationId xmlns:a16="http://schemas.microsoft.com/office/drawing/2014/main" id="{86F438B8-8DF5-574D-8E81-0ECA0C01DF56}"/>
              </a:ext>
            </a:extLst>
          </p:cNvPr>
          <p:cNvPicPr preferRelativeResize="0"/>
          <p:nvPr/>
        </p:nvPicPr>
        <p:blipFill rotWithShape="1">
          <a:blip r:embed="rId4">
            <a:alphaModFix/>
          </a:blip>
          <a:srcRect/>
          <a:stretch/>
        </p:blipFill>
        <p:spPr>
          <a:xfrm>
            <a:off x="3606379" y="6393419"/>
            <a:ext cx="2222921" cy="256871"/>
          </a:xfrm>
          <a:prstGeom prst="rect">
            <a:avLst/>
          </a:prstGeom>
          <a:noFill/>
          <a:ln>
            <a:noFill/>
          </a:ln>
        </p:spPr>
      </p:pic>
      <p:sp>
        <p:nvSpPr>
          <p:cNvPr id="7" name="TextBox 6">
            <a:extLst>
              <a:ext uri="{FF2B5EF4-FFF2-40B4-BE49-F238E27FC236}">
                <a16:creationId xmlns:a16="http://schemas.microsoft.com/office/drawing/2014/main" id="{624C1545-9EF3-0162-3BEA-102774785148}"/>
              </a:ext>
            </a:extLst>
          </p:cNvPr>
          <p:cNvSpPr txBox="1"/>
          <p:nvPr/>
        </p:nvSpPr>
        <p:spPr>
          <a:xfrm>
            <a:off x="435861" y="2361282"/>
            <a:ext cx="8377084" cy="3693319"/>
          </a:xfrm>
          <a:prstGeom prst="rect">
            <a:avLst/>
          </a:prstGeom>
          <a:noFill/>
        </p:spPr>
        <p:txBody>
          <a:bodyPr wrap="square">
            <a:spAutoFit/>
          </a:bodyPr>
          <a:lstStyle/>
          <a:p>
            <a:pPr marL="285750" indent="-285750">
              <a:buFont typeface="Arial" panose="020B0604020202020204" pitchFamily="34" charset="0"/>
              <a:buChar char="•"/>
            </a:pPr>
            <a:r>
              <a:rPr lang="en-IN" sz="1800" dirty="0"/>
              <a:t>Dataset Split: 80% for training, 20% for testing.</a:t>
            </a:r>
          </a:p>
          <a:p>
            <a:pPr marL="285750" indent="-285750">
              <a:buFont typeface="Arial" panose="020B0604020202020204" pitchFamily="34" charset="0"/>
              <a:buChar char="•"/>
            </a:pPr>
            <a:endParaRPr lang="en-IN" sz="1800" dirty="0"/>
          </a:p>
          <a:p>
            <a:pPr marL="285750" indent="-285750">
              <a:buFont typeface="Arial" panose="020B0604020202020204" pitchFamily="34" charset="0"/>
              <a:buChar char="•"/>
            </a:pPr>
            <a:r>
              <a:rPr lang="en-IN" sz="1800" dirty="0"/>
              <a:t>Feature Scaling: Standardized using </a:t>
            </a:r>
            <a:r>
              <a:rPr lang="en-IN" sz="1800" dirty="0" err="1"/>
              <a:t>StandardScaler</a:t>
            </a:r>
            <a:r>
              <a:rPr lang="en-IN" sz="1800" dirty="0"/>
              <a:t> for better model performance.</a:t>
            </a:r>
          </a:p>
          <a:p>
            <a:pPr marL="285750" indent="-285750">
              <a:buFont typeface="Arial" panose="020B0604020202020204" pitchFamily="34" charset="0"/>
              <a:buChar char="•"/>
            </a:pPr>
            <a:endParaRPr lang="en-IN" sz="1800" dirty="0"/>
          </a:p>
          <a:p>
            <a:pPr marL="285750" indent="-285750">
              <a:buFont typeface="Arial" panose="020B0604020202020204" pitchFamily="34" charset="0"/>
              <a:buChar char="•"/>
            </a:pPr>
            <a:r>
              <a:rPr lang="en-IN" sz="1800" dirty="0"/>
              <a:t>Model Training: SVM classifier is trained on hand landmark features to recognize actions.</a:t>
            </a:r>
          </a:p>
          <a:p>
            <a:pPr marL="285750" indent="-285750">
              <a:buFont typeface="Arial" panose="020B0604020202020204" pitchFamily="34" charset="0"/>
              <a:buChar char="•"/>
            </a:pPr>
            <a:endParaRPr lang="en-IN" sz="1800" dirty="0"/>
          </a:p>
          <a:p>
            <a:pPr marL="285750" indent="-285750">
              <a:buFont typeface="Arial" panose="020B0604020202020204" pitchFamily="34" charset="0"/>
              <a:buChar char="•"/>
            </a:pPr>
            <a:r>
              <a:rPr lang="en-IN" sz="1800" dirty="0"/>
              <a:t>Model Testing: Evaluated on unseen test data to measure accuracy and generalization.</a:t>
            </a:r>
          </a:p>
          <a:p>
            <a:pPr marL="285750" indent="-285750">
              <a:buFont typeface="Arial" panose="020B0604020202020204" pitchFamily="34" charset="0"/>
              <a:buChar char="•"/>
            </a:pPr>
            <a:endParaRPr lang="en-IN" sz="1800" dirty="0"/>
          </a:p>
          <a:p>
            <a:pPr marL="285750" indent="-285750">
              <a:buFont typeface="Arial" panose="020B0604020202020204" pitchFamily="34" charset="0"/>
              <a:buChar char="•"/>
            </a:pPr>
            <a:r>
              <a:rPr lang="en-IN" sz="1800" dirty="0"/>
              <a:t>Model Saving: The trained model and scaler are saved for future use in real-time predictions.</a:t>
            </a:r>
          </a:p>
        </p:txBody>
      </p:sp>
    </p:spTree>
    <p:extLst>
      <p:ext uri="{BB962C8B-B14F-4D97-AF65-F5344CB8AC3E}">
        <p14:creationId xmlns:p14="http://schemas.microsoft.com/office/powerpoint/2010/main" val="21833229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211;p30">
            <a:extLst>
              <a:ext uri="{FF2B5EF4-FFF2-40B4-BE49-F238E27FC236}">
                <a16:creationId xmlns:a16="http://schemas.microsoft.com/office/drawing/2014/main" id="{0AEEE50E-5963-DA07-41FD-49647BF84904}"/>
              </a:ext>
            </a:extLst>
          </p:cNvPr>
          <p:cNvPicPr preferRelativeResize="0"/>
          <p:nvPr/>
        </p:nvPicPr>
        <p:blipFill rotWithShape="1">
          <a:blip r:embed="rId2">
            <a:alphaModFix/>
          </a:blip>
          <a:srcRect/>
          <a:stretch/>
        </p:blipFill>
        <p:spPr>
          <a:xfrm>
            <a:off x="0" y="-6097"/>
            <a:ext cx="9144000" cy="1255275"/>
          </a:xfrm>
          <a:prstGeom prst="rect">
            <a:avLst/>
          </a:prstGeom>
          <a:noFill/>
          <a:ln>
            <a:noFill/>
          </a:ln>
        </p:spPr>
      </p:pic>
      <p:pic>
        <p:nvPicPr>
          <p:cNvPr id="3" name="Google Shape;212;p30">
            <a:extLst>
              <a:ext uri="{FF2B5EF4-FFF2-40B4-BE49-F238E27FC236}">
                <a16:creationId xmlns:a16="http://schemas.microsoft.com/office/drawing/2014/main" id="{EABB014C-7C31-1131-3D82-492DE9E2A0AA}"/>
              </a:ext>
            </a:extLst>
          </p:cNvPr>
          <p:cNvPicPr preferRelativeResize="0"/>
          <p:nvPr/>
        </p:nvPicPr>
        <p:blipFill rotWithShape="1">
          <a:blip r:embed="rId3">
            <a:alphaModFix/>
          </a:blip>
          <a:srcRect/>
          <a:stretch/>
        </p:blipFill>
        <p:spPr>
          <a:xfrm>
            <a:off x="2605607" y="20148"/>
            <a:ext cx="4037592" cy="1227652"/>
          </a:xfrm>
          <a:prstGeom prst="rect">
            <a:avLst/>
          </a:prstGeom>
          <a:noFill/>
          <a:ln>
            <a:noFill/>
          </a:ln>
        </p:spPr>
      </p:pic>
      <p:sp>
        <p:nvSpPr>
          <p:cNvPr id="6" name="TextBox 5">
            <a:extLst>
              <a:ext uri="{FF2B5EF4-FFF2-40B4-BE49-F238E27FC236}">
                <a16:creationId xmlns:a16="http://schemas.microsoft.com/office/drawing/2014/main" id="{44A72991-5B15-1364-AC6E-748D6849EAB5}"/>
              </a:ext>
            </a:extLst>
          </p:cNvPr>
          <p:cNvSpPr txBox="1"/>
          <p:nvPr/>
        </p:nvSpPr>
        <p:spPr>
          <a:xfrm>
            <a:off x="2311606" y="1426442"/>
            <a:ext cx="4520789" cy="584775"/>
          </a:xfrm>
          <a:prstGeom prst="rect">
            <a:avLst/>
          </a:prstGeom>
          <a:noFill/>
        </p:spPr>
        <p:txBody>
          <a:bodyPr wrap="none" rtlCol="0">
            <a:spAutoFit/>
          </a:bodyPr>
          <a:lstStyle/>
          <a:p>
            <a:pPr algn="ctr"/>
            <a:r>
              <a:rPr lang="en-US" sz="3200" b="1" u="sng" dirty="0">
                <a:solidFill>
                  <a:srgbClr val="C00000"/>
                </a:solidFill>
                <a:latin typeface="Times New Roman"/>
                <a:cs typeface="Times New Roman"/>
                <a:sym typeface="Times New Roman"/>
              </a:rPr>
              <a:t>8. IMPLEMENTATION</a:t>
            </a:r>
          </a:p>
        </p:txBody>
      </p:sp>
      <p:pic>
        <p:nvPicPr>
          <p:cNvPr id="4" name="Google Shape;109;p4">
            <a:extLst>
              <a:ext uri="{FF2B5EF4-FFF2-40B4-BE49-F238E27FC236}">
                <a16:creationId xmlns:a16="http://schemas.microsoft.com/office/drawing/2014/main" id="{BB3CA840-FC52-EC3A-E389-A4B7B83037B7}"/>
              </a:ext>
            </a:extLst>
          </p:cNvPr>
          <p:cNvPicPr preferRelativeResize="0"/>
          <p:nvPr/>
        </p:nvPicPr>
        <p:blipFill rotWithShape="1">
          <a:blip r:embed="rId4">
            <a:alphaModFix/>
          </a:blip>
          <a:srcRect/>
          <a:stretch/>
        </p:blipFill>
        <p:spPr>
          <a:xfrm>
            <a:off x="3512942" y="6580981"/>
            <a:ext cx="2222921" cy="256871"/>
          </a:xfrm>
          <a:prstGeom prst="rect">
            <a:avLst/>
          </a:prstGeom>
          <a:noFill/>
          <a:ln>
            <a:noFill/>
          </a:ln>
        </p:spPr>
      </p:pic>
      <p:sp>
        <p:nvSpPr>
          <p:cNvPr id="10" name="TextBox 9">
            <a:extLst>
              <a:ext uri="{FF2B5EF4-FFF2-40B4-BE49-F238E27FC236}">
                <a16:creationId xmlns:a16="http://schemas.microsoft.com/office/drawing/2014/main" id="{DA574928-9797-1025-1F06-49B5E3580436}"/>
              </a:ext>
            </a:extLst>
          </p:cNvPr>
          <p:cNvSpPr txBox="1"/>
          <p:nvPr/>
        </p:nvSpPr>
        <p:spPr>
          <a:xfrm>
            <a:off x="732910" y="2207658"/>
            <a:ext cx="7678180" cy="4185761"/>
          </a:xfrm>
          <a:prstGeom prst="rect">
            <a:avLst/>
          </a:prstGeom>
          <a:noFill/>
        </p:spPr>
        <p:txBody>
          <a:bodyPr wrap="square">
            <a:spAutoFit/>
          </a:bodyPr>
          <a:lstStyle/>
          <a:p>
            <a:pPr marL="285750" indent="-285750">
              <a:buFont typeface="Arial" panose="020B0604020202020204" pitchFamily="34" charset="0"/>
              <a:buChar char="•"/>
            </a:pPr>
            <a:r>
              <a:rPr lang="en-IN" dirty="0"/>
              <a:t>Install Libraries → Install OpenCV, </a:t>
            </a:r>
            <a:r>
              <a:rPr lang="en-IN" dirty="0" err="1"/>
              <a:t>MediaPipe</a:t>
            </a:r>
            <a:r>
              <a:rPr lang="en-IN" dirty="0"/>
              <a:t>, TensorFlow, and other required packages.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Capture Hand Gestures → Use OpenCV and </a:t>
            </a:r>
            <a:r>
              <a:rPr lang="en-IN" dirty="0" err="1"/>
              <a:t>MediaPipe</a:t>
            </a:r>
            <a:r>
              <a:rPr lang="en-IN" dirty="0"/>
              <a:t> to detect hands via webcam.</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Extract Features → Capture 21 key hand landmarks for analysis.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Train Model → Collect gesture data and train an SVM for classification.</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Recognize Gestures → Use the trained model to identify gestures in real-time.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Convert to Text &amp; Speech → Display detected gestures as text and use TTS for speech output.</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Develop GUI (Optional) → Create a user-friendly interface with </a:t>
            </a:r>
            <a:r>
              <a:rPr lang="en-IN" dirty="0" err="1"/>
              <a:t>Tkinter</a:t>
            </a: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Test &amp; Optimize → Improve accuracy, handle different lighting conditions, and refine performance.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Future Scope → Add more gestures, multilingual support, and mobile app deployment.</a:t>
            </a:r>
          </a:p>
        </p:txBody>
      </p:sp>
    </p:spTree>
    <p:extLst>
      <p:ext uri="{BB962C8B-B14F-4D97-AF65-F5344CB8AC3E}">
        <p14:creationId xmlns:p14="http://schemas.microsoft.com/office/powerpoint/2010/main" val="27772079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211;p30">
            <a:extLst>
              <a:ext uri="{FF2B5EF4-FFF2-40B4-BE49-F238E27FC236}">
                <a16:creationId xmlns:a16="http://schemas.microsoft.com/office/drawing/2014/main" id="{0AEEE50E-5963-DA07-41FD-49647BF84904}"/>
              </a:ext>
            </a:extLst>
          </p:cNvPr>
          <p:cNvPicPr preferRelativeResize="0"/>
          <p:nvPr/>
        </p:nvPicPr>
        <p:blipFill rotWithShape="1">
          <a:blip r:embed="rId2">
            <a:alphaModFix/>
          </a:blip>
          <a:srcRect/>
          <a:stretch/>
        </p:blipFill>
        <p:spPr>
          <a:xfrm>
            <a:off x="0" y="-6097"/>
            <a:ext cx="9144000" cy="1255275"/>
          </a:xfrm>
          <a:prstGeom prst="rect">
            <a:avLst/>
          </a:prstGeom>
          <a:noFill/>
          <a:ln>
            <a:noFill/>
          </a:ln>
        </p:spPr>
      </p:pic>
      <p:pic>
        <p:nvPicPr>
          <p:cNvPr id="3" name="Google Shape;212;p30">
            <a:extLst>
              <a:ext uri="{FF2B5EF4-FFF2-40B4-BE49-F238E27FC236}">
                <a16:creationId xmlns:a16="http://schemas.microsoft.com/office/drawing/2014/main" id="{EABB014C-7C31-1131-3D82-492DE9E2A0AA}"/>
              </a:ext>
            </a:extLst>
          </p:cNvPr>
          <p:cNvPicPr preferRelativeResize="0"/>
          <p:nvPr/>
        </p:nvPicPr>
        <p:blipFill rotWithShape="1">
          <a:blip r:embed="rId3">
            <a:alphaModFix/>
          </a:blip>
          <a:srcRect/>
          <a:stretch/>
        </p:blipFill>
        <p:spPr>
          <a:xfrm>
            <a:off x="2605607" y="20148"/>
            <a:ext cx="4037592" cy="1227652"/>
          </a:xfrm>
          <a:prstGeom prst="rect">
            <a:avLst/>
          </a:prstGeom>
          <a:noFill/>
          <a:ln>
            <a:noFill/>
          </a:ln>
        </p:spPr>
      </p:pic>
      <p:sp>
        <p:nvSpPr>
          <p:cNvPr id="6" name="TextBox 5">
            <a:extLst>
              <a:ext uri="{FF2B5EF4-FFF2-40B4-BE49-F238E27FC236}">
                <a16:creationId xmlns:a16="http://schemas.microsoft.com/office/drawing/2014/main" id="{44A72991-5B15-1364-AC6E-748D6849EAB5}"/>
              </a:ext>
            </a:extLst>
          </p:cNvPr>
          <p:cNvSpPr txBox="1"/>
          <p:nvPr/>
        </p:nvSpPr>
        <p:spPr>
          <a:xfrm>
            <a:off x="3276124" y="1371600"/>
            <a:ext cx="2465740" cy="584775"/>
          </a:xfrm>
          <a:prstGeom prst="rect">
            <a:avLst/>
          </a:prstGeom>
          <a:noFill/>
        </p:spPr>
        <p:txBody>
          <a:bodyPr wrap="none" rtlCol="0">
            <a:spAutoFit/>
          </a:bodyPr>
          <a:lstStyle/>
          <a:p>
            <a:pPr algn="ctr"/>
            <a:r>
              <a:rPr lang="en-US" sz="3200" b="1" u="sng" dirty="0">
                <a:solidFill>
                  <a:srgbClr val="C00000"/>
                </a:solidFill>
                <a:latin typeface="Times New Roman"/>
                <a:cs typeface="Times New Roman"/>
                <a:sym typeface="Times New Roman"/>
              </a:rPr>
              <a:t>9. RESULTS</a:t>
            </a:r>
          </a:p>
        </p:txBody>
      </p:sp>
      <p:pic>
        <p:nvPicPr>
          <p:cNvPr id="4" name="Google Shape;109;p4">
            <a:extLst>
              <a:ext uri="{FF2B5EF4-FFF2-40B4-BE49-F238E27FC236}">
                <a16:creationId xmlns:a16="http://schemas.microsoft.com/office/drawing/2014/main" id="{3A1B118B-390B-0605-6D36-78F7B24A6FA9}"/>
              </a:ext>
            </a:extLst>
          </p:cNvPr>
          <p:cNvPicPr preferRelativeResize="0"/>
          <p:nvPr/>
        </p:nvPicPr>
        <p:blipFill rotWithShape="1">
          <a:blip r:embed="rId4">
            <a:alphaModFix/>
          </a:blip>
          <a:srcRect/>
          <a:stretch/>
        </p:blipFill>
        <p:spPr>
          <a:xfrm>
            <a:off x="3606379" y="6393419"/>
            <a:ext cx="2222921" cy="256871"/>
          </a:xfrm>
          <a:prstGeom prst="rect">
            <a:avLst/>
          </a:prstGeom>
          <a:noFill/>
          <a:ln>
            <a:noFill/>
          </a:ln>
        </p:spPr>
      </p:pic>
      <p:pic>
        <p:nvPicPr>
          <p:cNvPr id="31" name="Picture 30">
            <a:extLst>
              <a:ext uri="{FF2B5EF4-FFF2-40B4-BE49-F238E27FC236}">
                <a16:creationId xmlns:a16="http://schemas.microsoft.com/office/drawing/2014/main" id="{CF74FD24-7E66-2796-9655-78006B9BACA7}"/>
              </a:ext>
            </a:extLst>
          </p:cNvPr>
          <p:cNvPicPr>
            <a:picLocks noChangeAspect="1"/>
          </p:cNvPicPr>
          <p:nvPr/>
        </p:nvPicPr>
        <p:blipFill>
          <a:blip r:embed="rId5"/>
          <a:stretch>
            <a:fillRect/>
          </a:stretch>
        </p:blipFill>
        <p:spPr>
          <a:xfrm>
            <a:off x="1441833" y="2078797"/>
            <a:ext cx="2608883" cy="4638014"/>
          </a:xfrm>
          <a:prstGeom prst="rect">
            <a:avLst/>
          </a:prstGeom>
        </p:spPr>
      </p:pic>
      <p:pic>
        <p:nvPicPr>
          <p:cNvPr id="33" name="Picture 32">
            <a:extLst>
              <a:ext uri="{FF2B5EF4-FFF2-40B4-BE49-F238E27FC236}">
                <a16:creationId xmlns:a16="http://schemas.microsoft.com/office/drawing/2014/main" id="{AA430514-BF80-9530-389E-CB5E85C5026B}"/>
              </a:ext>
            </a:extLst>
          </p:cNvPr>
          <p:cNvPicPr>
            <a:picLocks noChangeAspect="1"/>
          </p:cNvPicPr>
          <p:nvPr/>
        </p:nvPicPr>
        <p:blipFill>
          <a:blip r:embed="rId6"/>
          <a:stretch>
            <a:fillRect/>
          </a:stretch>
        </p:blipFill>
        <p:spPr>
          <a:xfrm>
            <a:off x="4209300" y="3224980"/>
            <a:ext cx="4934700" cy="2775769"/>
          </a:xfrm>
          <a:prstGeom prst="rect">
            <a:avLst/>
          </a:prstGeom>
        </p:spPr>
      </p:pic>
    </p:spTree>
    <p:extLst>
      <p:ext uri="{BB962C8B-B14F-4D97-AF65-F5344CB8AC3E}">
        <p14:creationId xmlns:p14="http://schemas.microsoft.com/office/powerpoint/2010/main" val="1691538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334C4-3F39-F137-E07A-47E7FC349B12}"/>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EDC5F2A6-BBF6-BA6E-F6BD-ED5B1E4AB8EF}"/>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8439CEF9-F1E1-DC75-51A2-ACDD115BE483}"/>
              </a:ext>
            </a:extLst>
          </p:cNvPr>
          <p:cNvPicPr>
            <a:picLocks noChangeAspect="1"/>
          </p:cNvPicPr>
          <p:nvPr/>
        </p:nvPicPr>
        <p:blipFill>
          <a:blip r:embed="rId2"/>
          <a:stretch>
            <a:fillRect/>
          </a:stretch>
        </p:blipFill>
        <p:spPr>
          <a:xfrm>
            <a:off x="1217509" y="1600200"/>
            <a:ext cx="2449923" cy="4355418"/>
          </a:xfrm>
          <a:prstGeom prst="rect">
            <a:avLst/>
          </a:prstGeom>
        </p:spPr>
      </p:pic>
      <p:pic>
        <p:nvPicPr>
          <p:cNvPr id="7" name="Picture 6">
            <a:extLst>
              <a:ext uri="{FF2B5EF4-FFF2-40B4-BE49-F238E27FC236}">
                <a16:creationId xmlns:a16="http://schemas.microsoft.com/office/drawing/2014/main" id="{2DBA58B5-8DA5-E3C6-E4D8-72C855C9F214}"/>
              </a:ext>
            </a:extLst>
          </p:cNvPr>
          <p:cNvPicPr>
            <a:picLocks noChangeAspect="1"/>
          </p:cNvPicPr>
          <p:nvPr/>
        </p:nvPicPr>
        <p:blipFill>
          <a:blip r:embed="rId3"/>
          <a:srcRect/>
          <a:stretch/>
        </p:blipFill>
        <p:spPr>
          <a:xfrm>
            <a:off x="5190165" y="1600200"/>
            <a:ext cx="2449923" cy="4355420"/>
          </a:xfrm>
          <a:prstGeom prst="rect">
            <a:avLst/>
          </a:prstGeom>
        </p:spPr>
      </p:pic>
    </p:spTree>
    <p:extLst>
      <p:ext uri="{BB962C8B-B14F-4D97-AF65-F5344CB8AC3E}">
        <p14:creationId xmlns:p14="http://schemas.microsoft.com/office/powerpoint/2010/main" val="2837385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9"/>
        <p:cNvGrpSpPr/>
        <p:nvPr/>
      </p:nvGrpSpPr>
      <p:grpSpPr>
        <a:xfrm>
          <a:off x="0" y="0"/>
          <a:ext cx="0" cy="0"/>
          <a:chOff x="0" y="0"/>
          <a:chExt cx="0" cy="0"/>
        </a:xfrm>
      </p:grpSpPr>
      <p:sp>
        <p:nvSpPr>
          <p:cNvPr id="100" name="Google Shape;100;p4"/>
          <p:cNvSpPr txBox="1"/>
          <p:nvPr/>
        </p:nvSpPr>
        <p:spPr>
          <a:xfrm>
            <a:off x="457200" y="990600"/>
            <a:ext cx="8228012" cy="54800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1" name="Google Shape;101;p4"/>
          <p:cNvSpPr txBox="1"/>
          <p:nvPr/>
        </p:nvSpPr>
        <p:spPr>
          <a:xfrm>
            <a:off x="131762" y="0"/>
            <a:ext cx="1587" cy="15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2" name="Google Shape;102;p4"/>
          <p:cNvSpPr txBox="1"/>
          <p:nvPr/>
        </p:nvSpPr>
        <p:spPr>
          <a:xfrm>
            <a:off x="195262" y="1306512"/>
            <a:ext cx="1587" cy="15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3" name="Google Shape;103;p4"/>
          <p:cNvSpPr txBox="1"/>
          <p:nvPr/>
        </p:nvSpPr>
        <p:spPr>
          <a:xfrm>
            <a:off x="445911" y="2849228"/>
            <a:ext cx="7969250" cy="754062"/>
          </a:xfrm>
          <a:prstGeom prst="rect">
            <a:avLst/>
          </a:prstGeom>
          <a:noFill/>
          <a:ln>
            <a:noFill/>
          </a:ln>
        </p:spPr>
        <p:txBody>
          <a:bodyPr spcFirstLastPara="1" wrap="square" lIns="82800" tIns="41400" rIns="82800" bIns="41400" anchor="t" anchorCtr="0">
            <a:spAutoFit/>
          </a:bodyPr>
          <a:lstStyle/>
          <a:p>
            <a:pPr marL="0" marR="0" lvl="0" indent="0" algn="l" rtl="0">
              <a:lnSpc>
                <a:spcPct val="100000"/>
              </a:lnSpc>
              <a:spcBef>
                <a:spcPts val="0"/>
              </a:spcBef>
              <a:spcAft>
                <a:spcPts val="0"/>
              </a:spcAft>
              <a:buClr>
                <a:schemeClr val="lt1"/>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p:txBody>
      </p:sp>
      <p:sp>
        <p:nvSpPr>
          <p:cNvPr id="104" name="Google Shape;104;p4"/>
          <p:cNvSpPr txBox="1"/>
          <p:nvPr/>
        </p:nvSpPr>
        <p:spPr>
          <a:xfrm>
            <a:off x="6553200" y="6356350"/>
            <a:ext cx="2133600" cy="365125"/>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Calibri"/>
              <a:buNone/>
            </a:pPr>
            <a:fld id="{00000000-1234-1234-1234-123412341234}" type="slidenum">
              <a:rPr lang="en-US" sz="1200" b="0" i="0" u="none" strike="noStrike" cap="none">
                <a:solidFill>
                  <a:srgbClr val="898989"/>
                </a:solidFill>
                <a:latin typeface="Calibri"/>
                <a:ea typeface="Calibri"/>
                <a:cs typeface="Calibri"/>
                <a:sym typeface="Calibri"/>
              </a:rPr>
              <a:t>2</a:t>
            </a:fld>
            <a:endParaRPr sz="1400" b="0" i="0" u="none" strike="noStrike" cap="none">
              <a:solidFill>
                <a:srgbClr val="000000"/>
              </a:solidFill>
              <a:latin typeface="Arial"/>
              <a:ea typeface="Arial"/>
              <a:cs typeface="Arial"/>
              <a:sym typeface="Arial"/>
            </a:endParaRPr>
          </a:p>
        </p:txBody>
      </p:sp>
      <p:sp>
        <p:nvSpPr>
          <p:cNvPr id="105" name="Google Shape;105;p4"/>
          <p:cNvSpPr txBox="1"/>
          <p:nvPr/>
        </p:nvSpPr>
        <p:spPr>
          <a:xfrm>
            <a:off x="299686" y="1251680"/>
            <a:ext cx="8543039" cy="64500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C00000"/>
              </a:buClr>
              <a:buSzPts val="4400"/>
              <a:buFont typeface="Times New Roman"/>
              <a:buNone/>
            </a:pPr>
            <a:r>
              <a:rPr lang="en-US" sz="3200" b="1" i="0" u="sng" strike="noStrike" cap="none">
                <a:solidFill>
                  <a:srgbClr val="C00000"/>
                </a:solidFill>
                <a:latin typeface="Times New Roman"/>
                <a:ea typeface="Times New Roman"/>
                <a:cs typeface="Times New Roman"/>
                <a:sym typeface="Times New Roman"/>
              </a:rPr>
              <a:t>GROUP MEMBERS</a:t>
            </a:r>
            <a:endParaRPr sz="3200" b="0" i="0" u="sng" strike="noStrike" cap="none">
              <a:solidFill>
                <a:srgbClr val="000000"/>
              </a:solidFill>
              <a:latin typeface="Arial"/>
              <a:ea typeface="Arial"/>
              <a:cs typeface="Arial"/>
              <a:sym typeface="Arial"/>
            </a:endParaRPr>
          </a:p>
        </p:txBody>
      </p:sp>
      <p:sp>
        <p:nvSpPr>
          <p:cNvPr id="106" name="Google Shape;106;p4"/>
          <p:cNvSpPr txBox="1"/>
          <p:nvPr/>
        </p:nvSpPr>
        <p:spPr>
          <a:xfrm>
            <a:off x="1905000" y="4329600"/>
            <a:ext cx="8229600" cy="1167300"/>
          </a:xfrm>
          <a:prstGeom prst="rect">
            <a:avLst/>
          </a:prstGeom>
          <a:noFill/>
          <a:ln>
            <a:noFill/>
          </a:ln>
        </p:spPr>
        <p:txBody>
          <a:bodyPr spcFirstLastPara="1" wrap="square" lIns="91425" tIns="45700" rIns="91425" bIns="45700" anchor="t" anchorCtr="0">
            <a:noAutofit/>
          </a:bodyPr>
          <a:lstStyle/>
          <a:p>
            <a:pPr marL="457200" marR="0" lvl="0" indent="0" algn="just" rtl="0">
              <a:lnSpc>
                <a:spcPct val="100000"/>
              </a:lnSpc>
              <a:spcBef>
                <a:spcPts val="70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4"/>
          <p:cNvSpPr txBox="1"/>
          <p:nvPr/>
        </p:nvSpPr>
        <p:spPr>
          <a:xfrm>
            <a:off x="315736" y="5011200"/>
            <a:ext cx="8229600" cy="485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C00000"/>
              </a:buClr>
              <a:buSzPts val="4400"/>
              <a:buFont typeface="Times New Roman"/>
              <a:buNone/>
            </a:pPr>
            <a:endParaRPr sz="3200" b="0" i="0" u="sng" strike="noStrike" cap="none">
              <a:solidFill>
                <a:srgbClr val="000000"/>
              </a:solidFill>
              <a:latin typeface="Arial"/>
              <a:ea typeface="Arial"/>
              <a:cs typeface="Arial"/>
              <a:sym typeface="Arial"/>
            </a:endParaRPr>
          </a:p>
        </p:txBody>
      </p:sp>
      <p:graphicFrame>
        <p:nvGraphicFramePr>
          <p:cNvPr id="108" name="Google Shape;108;p4"/>
          <p:cNvGraphicFramePr/>
          <p:nvPr/>
        </p:nvGraphicFramePr>
        <p:xfrm>
          <a:off x="822325" y="2140533"/>
          <a:ext cx="7239000" cy="2634900"/>
        </p:xfrm>
        <a:graphic>
          <a:graphicData uri="http://schemas.openxmlformats.org/drawingml/2006/table">
            <a:tbl>
              <a:tblPr firstRow="1" bandRow="1">
                <a:noFill/>
                <a:tableStyleId>{1D656410-611D-447C-9B4C-680043693270}</a:tableStyleId>
              </a:tblPr>
              <a:tblGrid>
                <a:gridCol w="7239000">
                  <a:extLst>
                    <a:ext uri="{9D8B030D-6E8A-4147-A177-3AD203B41FA5}">
                      <a16:colId xmlns:a16="http://schemas.microsoft.com/office/drawing/2014/main" val="20000"/>
                    </a:ext>
                  </a:extLst>
                </a:gridCol>
              </a:tblGrid>
              <a:tr h="658725">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      1. Athul Krishna  </a:t>
                      </a:r>
                      <a:endParaRPr/>
                    </a:p>
                    <a:p>
                      <a:pPr marL="0" marR="0" lvl="0" indent="0" algn="ctr" rtl="0">
                        <a:lnSpc>
                          <a:spcPct val="100000"/>
                        </a:lnSpc>
                        <a:spcBef>
                          <a:spcPts val="0"/>
                        </a:spcBef>
                        <a:spcAft>
                          <a:spcPts val="0"/>
                        </a:spcAft>
                        <a:buClr>
                          <a:srgbClr val="000000"/>
                        </a:buClr>
                        <a:buSzPts val="1400"/>
                        <a:buFont typeface="Arial"/>
                        <a:buNone/>
                      </a:pPr>
                      <a:r>
                        <a:rPr lang="en-US" sz="1400" u="none" strike="noStrike" cap="none"/>
                        <a:t>   (221907)</a:t>
                      </a:r>
                      <a:endParaRPr sz="1400" u="none" strike="noStrike" cap="none"/>
                    </a:p>
                  </a:txBody>
                  <a:tcPr marL="91425" marR="91425" marT="91425" marB="91425"/>
                </a:tc>
                <a:extLst>
                  <a:ext uri="{0D108BD9-81ED-4DB2-BD59-A6C34878D82A}">
                    <a16:rowId xmlns:a16="http://schemas.microsoft.com/office/drawing/2014/main" val="10000"/>
                  </a:ext>
                </a:extLst>
              </a:tr>
              <a:tr h="658725">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  2.Ashwin Joy</a:t>
                      </a:r>
                      <a:endParaRPr/>
                    </a:p>
                    <a:p>
                      <a:pPr marL="0" marR="0" lvl="0" indent="0" algn="ctr" rtl="0">
                        <a:lnSpc>
                          <a:spcPct val="100000"/>
                        </a:lnSpc>
                        <a:spcBef>
                          <a:spcPts val="0"/>
                        </a:spcBef>
                        <a:spcAft>
                          <a:spcPts val="0"/>
                        </a:spcAft>
                        <a:buClr>
                          <a:srgbClr val="000000"/>
                        </a:buClr>
                        <a:buSzPts val="1400"/>
                        <a:buFont typeface="Arial"/>
                        <a:buNone/>
                      </a:pPr>
                      <a:r>
                        <a:rPr lang="en-US" sz="1400" u="none" strike="noStrike" cap="none"/>
                        <a:t>    (221729)</a:t>
                      </a:r>
                      <a:endParaRPr/>
                    </a:p>
                  </a:txBody>
                  <a:tcPr marL="91425" marR="91425" marT="91425" marB="91425"/>
                </a:tc>
                <a:extLst>
                  <a:ext uri="{0D108BD9-81ED-4DB2-BD59-A6C34878D82A}">
                    <a16:rowId xmlns:a16="http://schemas.microsoft.com/office/drawing/2014/main" val="10001"/>
                  </a:ext>
                </a:extLst>
              </a:tr>
              <a:tr h="658725">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           3.Indralal Shaiju T S </a:t>
                      </a:r>
                      <a:endParaRPr/>
                    </a:p>
                    <a:p>
                      <a:pPr marL="0" marR="0" lvl="0" indent="0" algn="ctr" rtl="0">
                        <a:lnSpc>
                          <a:spcPct val="100000"/>
                        </a:lnSpc>
                        <a:spcBef>
                          <a:spcPts val="0"/>
                        </a:spcBef>
                        <a:spcAft>
                          <a:spcPts val="0"/>
                        </a:spcAft>
                        <a:buClr>
                          <a:srgbClr val="000000"/>
                        </a:buClr>
                        <a:buSzPts val="1400"/>
                        <a:buFont typeface="Arial"/>
                        <a:buNone/>
                      </a:pPr>
                      <a:r>
                        <a:rPr lang="en-US" sz="1400" u="none" strike="noStrike" cap="none"/>
                        <a:t>   (221301)</a:t>
                      </a:r>
                      <a:endParaRPr sz="1400" u="none" strike="noStrike" cap="none"/>
                    </a:p>
                  </a:txBody>
                  <a:tcPr marL="91425" marR="91425" marT="91425" marB="91425"/>
                </a:tc>
                <a:extLst>
                  <a:ext uri="{0D108BD9-81ED-4DB2-BD59-A6C34878D82A}">
                    <a16:rowId xmlns:a16="http://schemas.microsoft.com/office/drawing/2014/main" val="10002"/>
                  </a:ext>
                </a:extLst>
              </a:tr>
              <a:tr h="658725">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     4.Sweeto Pauly</a:t>
                      </a:r>
                      <a:endParaRPr/>
                    </a:p>
                    <a:p>
                      <a:pPr marL="0" marR="0" lvl="0" indent="0" algn="ctr" rtl="0">
                        <a:lnSpc>
                          <a:spcPct val="100000"/>
                        </a:lnSpc>
                        <a:spcBef>
                          <a:spcPts val="0"/>
                        </a:spcBef>
                        <a:spcAft>
                          <a:spcPts val="0"/>
                        </a:spcAft>
                        <a:buClr>
                          <a:srgbClr val="000000"/>
                        </a:buClr>
                        <a:buSzPts val="1400"/>
                        <a:buFont typeface="Arial"/>
                        <a:buNone/>
                      </a:pPr>
                      <a:r>
                        <a:rPr lang="en-US" sz="1400" u="none" strike="noStrike" cap="none"/>
                        <a:t>   (221761)</a:t>
                      </a:r>
                      <a:endParaRPr sz="1400" u="none" strike="noStrike" cap="none"/>
                    </a:p>
                  </a:txBody>
                  <a:tcPr marL="91425" marR="91425" marT="91425" marB="91425"/>
                </a:tc>
                <a:extLst>
                  <a:ext uri="{0D108BD9-81ED-4DB2-BD59-A6C34878D82A}">
                    <a16:rowId xmlns:a16="http://schemas.microsoft.com/office/drawing/2014/main" val="10003"/>
                  </a:ext>
                </a:extLst>
              </a:tr>
            </a:tbl>
          </a:graphicData>
        </a:graphic>
      </p:graphicFrame>
      <p:pic>
        <p:nvPicPr>
          <p:cNvPr id="109" name="Google Shape;109;p4"/>
          <p:cNvPicPr preferRelativeResize="0"/>
          <p:nvPr/>
        </p:nvPicPr>
        <p:blipFill rotWithShape="1">
          <a:blip r:embed="rId3">
            <a:alphaModFix/>
          </a:blip>
          <a:srcRect/>
          <a:stretch/>
        </p:blipFill>
        <p:spPr>
          <a:xfrm>
            <a:off x="3606379" y="6393419"/>
            <a:ext cx="2222921" cy="256871"/>
          </a:xfrm>
          <a:prstGeom prst="rect">
            <a:avLst/>
          </a:prstGeom>
          <a:noFill/>
          <a:ln>
            <a:noFill/>
          </a:ln>
        </p:spPr>
      </p:pic>
      <p:pic>
        <p:nvPicPr>
          <p:cNvPr id="110" name="Google Shape;110;p4"/>
          <p:cNvPicPr preferRelativeResize="0"/>
          <p:nvPr/>
        </p:nvPicPr>
        <p:blipFill rotWithShape="1">
          <a:blip r:embed="rId4">
            <a:alphaModFix/>
          </a:blip>
          <a:srcRect/>
          <a:stretch/>
        </p:blipFill>
        <p:spPr>
          <a:xfrm>
            <a:off x="0" y="-6096"/>
            <a:ext cx="9144000" cy="1150670"/>
          </a:xfrm>
          <a:prstGeom prst="rect">
            <a:avLst/>
          </a:prstGeom>
          <a:noFill/>
          <a:ln>
            <a:noFill/>
          </a:ln>
        </p:spPr>
      </p:pic>
      <p:pic>
        <p:nvPicPr>
          <p:cNvPr id="111" name="Google Shape;111;p4"/>
          <p:cNvPicPr preferRelativeResize="0"/>
          <p:nvPr/>
        </p:nvPicPr>
        <p:blipFill rotWithShape="1">
          <a:blip r:embed="rId5">
            <a:alphaModFix/>
          </a:blip>
          <a:srcRect/>
          <a:stretch/>
        </p:blipFill>
        <p:spPr>
          <a:xfrm>
            <a:off x="2605607" y="20148"/>
            <a:ext cx="4037592" cy="11244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41D77-C129-49BB-A2CC-CF31FA7A8B3D}"/>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F16A25A9-004D-26E2-460B-9DA7AC4E90BD}"/>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54CB837E-6F51-D9E8-6211-EAB6D9A7A541}"/>
              </a:ext>
            </a:extLst>
          </p:cNvPr>
          <p:cNvPicPr>
            <a:picLocks noChangeAspect="1"/>
          </p:cNvPicPr>
          <p:nvPr/>
        </p:nvPicPr>
        <p:blipFill>
          <a:blip r:embed="rId2"/>
          <a:stretch>
            <a:fillRect/>
          </a:stretch>
        </p:blipFill>
        <p:spPr>
          <a:xfrm>
            <a:off x="1296169" y="1600200"/>
            <a:ext cx="2666231" cy="4739966"/>
          </a:xfrm>
          <a:prstGeom prst="rect">
            <a:avLst/>
          </a:prstGeom>
        </p:spPr>
      </p:pic>
      <p:pic>
        <p:nvPicPr>
          <p:cNvPr id="7" name="Picture 6">
            <a:extLst>
              <a:ext uri="{FF2B5EF4-FFF2-40B4-BE49-F238E27FC236}">
                <a16:creationId xmlns:a16="http://schemas.microsoft.com/office/drawing/2014/main" id="{3D6A8CAD-C720-5FAB-56C3-7D31DF3ED4F7}"/>
              </a:ext>
            </a:extLst>
          </p:cNvPr>
          <p:cNvPicPr>
            <a:picLocks noChangeAspect="1"/>
          </p:cNvPicPr>
          <p:nvPr/>
        </p:nvPicPr>
        <p:blipFill>
          <a:blip r:embed="rId3"/>
          <a:stretch>
            <a:fillRect/>
          </a:stretch>
        </p:blipFill>
        <p:spPr>
          <a:xfrm>
            <a:off x="3962400" y="2538054"/>
            <a:ext cx="5022097" cy="2824930"/>
          </a:xfrm>
          <a:prstGeom prst="rect">
            <a:avLst/>
          </a:prstGeom>
        </p:spPr>
      </p:pic>
    </p:spTree>
    <p:extLst>
      <p:ext uri="{BB962C8B-B14F-4D97-AF65-F5344CB8AC3E}">
        <p14:creationId xmlns:p14="http://schemas.microsoft.com/office/powerpoint/2010/main" val="22770717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CA114-9FC9-BFCC-CCF2-D355D11D4ADE}"/>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9D35A8DB-9A2F-0D86-909F-C49F9F804912}"/>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8C98391A-3C60-CC50-5D7B-DEF610A6F398}"/>
              </a:ext>
            </a:extLst>
          </p:cNvPr>
          <p:cNvPicPr>
            <a:picLocks noChangeAspect="1"/>
          </p:cNvPicPr>
          <p:nvPr/>
        </p:nvPicPr>
        <p:blipFill>
          <a:blip r:embed="rId2"/>
          <a:stretch>
            <a:fillRect/>
          </a:stretch>
        </p:blipFill>
        <p:spPr>
          <a:xfrm>
            <a:off x="0" y="2104103"/>
            <a:ext cx="5309419" cy="2986548"/>
          </a:xfrm>
          <a:prstGeom prst="rect">
            <a:avLst/>
          </a:prstGeom>
        </p:spPr>
      </p:pic>
      <p:pic>
        <p:nvPicPr>
          <p:cNvPr id="7" name="Picture 6">
            <a:extLst>
              <a:ext uri="{FF2B5EF4-FFF2-40B4-BE49-F238E27FC236}">
                <a16:creationId xmlns:a16="http://schemas.microsoft.com/office/drawing/2014/main" id="{C59A9E20-C0E0-2C09-9C7E-FA3B30F813DF}"/>
              </a:ext>
            </a:extLst>
          </p:cNvPr>
          <p:cNvPicPr>
            <a:picLocks noChangeAspect="1"/>
          </p:cNvPicPr>
          <p:nvPr/>
        </p:nvPicPr>
        <p:blipFill>
          <a:blip r:embed="rId2"/>
          <a:stretch>
            <a:fillRect/>
          </a:stretch>
        </p:blipFill>
        <p:spPr>
          <a:xfrm>
            <a:off x="0" y="1233334"/>
            <a:ext cx="8475406" cy="4767416"/>
          </a:xfrm>
          <a:prstGeom prst="rect">
            <a:avLst/>
          </a:prstGeom>
        </p:spPr>
      </p:pic>
    </p:spTree>
    <p:extLst>
      <p:ext uri="{BB962C8B-B14F-4D97-AF65-F5344CB8AC3E}">
        <p14:creationId xmlns:p14="http://schemas.microsoft.com/office/powerpoint/2010/main" val="40002810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97686-19A6-FA3F-106F-BD6C5DE4BBB5}"/>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581168EF-9706-0CBD-76D6-942EE76461C9}"/>
              </a:ext>
            </a:extLst>
          </p:cNvPr>
          <p:cNvSpPr>
            <a:spLocks noGrp="1"/>
          </p:cNvSpPr>
          <p:nvPr>
            <p:ph type="body" idx="1"/>
          </p:nvPr>
        </p:nvSpPr>
        <p:spPr/>
        <p:txBody>
          <a:bodyPr/>
          <a:lstStyle/>
          <a:p>
            <a:endParaRPr lang="en-IN"/>
          </a:p>
        </p:txBody>
      </p:sp>
      <p:pic>
        <p:nvPicPr>
          <p:cNvPr id="5" name="Picture 4">
            <a:extLst>
              <a:ext uri="{FF2B5EF4-FFF2-40B4-BE49-F238E27FC236}">
                <a16:creationId xmlns:a16="http://schemas.microsoft.com/office/drawing/2014/main" id="{F4068789-29CF-4ED9-52DC-5691BCB1D72F}"/>
              </a:ext>
            </a:extLst>
          </p:cNvPr>
          <p:cNvPicPr>
            <a:picLocks noChangeAspect="1"/>
          </p:cNvPicPr>
          <p:nvPr/>
        </p:nvPicPr>
        <p:blipFill>
          <a:blip r:embed="rId2"/>
          <a:stretch>
            <a:fillRect/>
          </a:stretch>
        </p:blipFill>
        <p:spPr>
          <a:xfrm>
            <a:off x="1327353" y="1698522"/>
            <a:ext cx="6184090" cy="4522787"/>
          </a:xfrm>
          <a:prstGeom prst="rect">
            <a:avLst/>
          </a:prstGeom>
        </p:spPr>
      </p:pic>
      <p:pic>
        <p:nvPicPr>
          <p:cNvPr id="6" name="Google Shape;211;p30">
            <a:extLst>
              <a:ext uri="{FF2B5EF4-FFF2-40B4-BE49-F238E27FC236}">
                <a16:creationId xmlns:a16="http://schemas.microsoft.com/office/drawing/2014/main" id="{1BB4AC6A-A4A9-277B-6CCC-C46CD6263CEC}"/>
              </a:ext>
            </a:extLst>
          </p:cNvPr>
          <p:cNvPicPr preferRelativeResize="0"/>
          <p:nvPr/>
        </p:nvPicPr>
        <p:blipFill rotWithShape="1">
          <a:blip r:embed="rId3">
            <a:alphaModFix/>
          </a:blip>
          <a:srcRect/>
          <a:stretch/>
        </p:blipFill>
        <p:spPr>
          <a:xfrm>
            <a:off x="0" y="-6097"/>
            <a:ext cx="9144000" cy="1255275"/>
          </a:xfrm>
          <a:prstGeom prst="rect">
            <a:avLst/>
          </a:prstGeom>
          <a:noFill/>
          <a:ln>
            <a:noFill/>
          </a:ln>
        </p:spPr>
      </p:pic>
      <p:pic>
        <p:nvPicPr>
          <p:cNvPr id="7" name="Google Shape;212;p30">
            <a:extLst>
              <a:ext uri="{FF2B5EF4-FFF2-40B4-BE49-F238E27FC236}">
                <a16:creationId xmlns:a16="http://schemas.microsoft.com/office/drawing/2014/main" id="{99ABCFB9-DEFE-677E-DFDD-225290580CAA}"/>
              </a:ext>
            </a:extLst>
          </p:cNvPr>
          <p:cNvPicPr preferRelativeResize="0"/>
          <p:nvPr/>
        </p:nvPicPr>
        <p:blipFill rotWithShape="1">
          <a:blip r:embed="rId4">
            <a:alphaModFix/>
          </a:blip>
          <a:srcRect/>
          <a:stretch/>
        </p:blipFill>
        <p:spPr>
          <a:xfrm>
            <a:off x="2605607" y="20148"/>
            <a:ext cx="4037592" cy="1227652"/>
          </a:xfrm>
          <a:prstGeom prst="rect">
            <a:avLst/>
          </a:prstGeom>
          <a:noFill/>
          <a:ln>
            <a:noFill/>
          </a:ln>
        </p:spPr>
      </p:pic>
    </p:spTree>
    <p:extLst>
      <p:ext uri="{BB962C8B-B14F-4D97-AF65-F5344CB8AC3E}">
        <p14:creationId xmlns:p14="http://schemas.microsoft.com/office/powerpoint/2010/main" val="38591126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0"/>
          <p:cNvSpPr txBox="1">
            <a:spLocks noGrp="1"/>
          </p:cNvSpPr>
          <p:nvPr>
            <p:ph type="body" idx="1"/>
          </p:nvPr>
        </p:nvSpPr>
        <p:spPr>
          <a:xfrm>
            <a:off x="487863" y="1247800"/>
            <a:ext cx="8273079" cy="5570342"/>
          </a:xfrm>
          <a:prstGeom prst="rect">
            <a:avLst/>
          </a:prstGeom>
          <a:noFill/>
          <a:ln>
            <a:noFill/>
          </a:ln>
        </p:spPr>
        <p:txBody>
          <a:bodyPr spcFirstLastPara="1" wrap="square" lIns="90000" tIns="46800" rIns="90000" bIns="46800" anchor="t" anchorCtr="0">
            <a:noAutofit/>
          </a:bodyPr>
          <a:lstStyle/>
          <a:p>
            <a:pPr marL="457200" lvl="0" indent="-228600" algn="l" rtl="0">
              <a:lnSpc>
                <a:spcPct val="100000"/>
              </a:lnSpc>
              <a:spcBef>
                <a:spcPts val="800"/>
              </a:spcBef>
              <a:spcAft>
                <a:spcPts val="0"/>
              </a:spcAft>
              <a:buSzPts val="1400"/>
              <a:buNone/>
            </a:pPr>
            <a:r>
              <a:rPr lang="en-US" b="1" u="sng" dirty="0">
                <a:solidFill>
                  <a:srgbClr val="C00000"/>
                </a:solidFill>
                <a:latin typeface="Times New Roman"/>
                <a:ea typeface="Times New Roman"/>
                <a:cs typeface="Times New Roman"/>
                <a:sym typeface="Times New Roman"/>
              </a:rPr>
              <a:t>11.SOFTWARE SPECIFICATIONS</a:t>
            </a:r>
            <a:endParaRPr dirty="0"/>
          </a:p>
        </p:txBody>
      </p:sp>
      <p:sp>
        <p:nvSpPr>
          <p:cNvPr id="207" name="Google Shape;207;p30"/>
          <p:cNvSpPr txBox="1"/>
          <p:nvPr/>
        </p:nvSpPr>
        <p:spPr>
          <a:xfrm>
            <a:off x="671804" y="2220685"/>
            <a:ext cx="6046237" cy="1938952"/>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2400"/>
              <a:buFont typeface="Arial"/>
              <a:buChar char="•"/>
            </a:pPr>
            <a:r>
              <a:rPr lang="en-US" sz="2400" b="0" i="0" u="none" strike="noStrike" cap="none" dirty="0">
                <a:solidFill>
                  <a:srgbClr val="000000"/>
                </a:solidFill>
                <a:latin typeface="Times New Roman"/>
                <a:ea typeface="Times New Roman"/>
                <a:cs typeface="Times New Roman"/>
                <a:sym typeface="Times New Roman"/>
              </a:rPr>
              <a:t>Python IDE</a:t>
            </a:r>
            <a:endParaRP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2400"/>
              <a:buFont typeface="Arial"/>
              <a:buChar char="•"/>
            </a:pPr>
            <a:r>
              <a:rPr lang="en-US" sz="2400" b="0" i="0" u="none" strike="noStrike" cap="none" dirty="0">
                <a:solidFill>
                  <a:srgbClr val="000000"/>
                </a:solidFill>
                <a:latin typeface="Times New Roman"/>
                <a:ea typeface="Times New Roman"/>
                <a:cs typeface="Times New Roman"/>
                <a:sym typeface="Times New Roman"/>
              </a:rPr>
              <a:t>Windows 10 Operating System</a:t>
            </a:r>
            <a:endParaRP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2400"/>
              <a:buFont typeface="Arial"/>
              <a:buChar char="•"/>
            </a:pPr>
            <a:r>
              <a:rPr lang="en-US" sz="2400" b="0" i="0" u="none" strike="noStrike" cap="none" dirty="0">
                <a:solidFill>
                  <a:srgbClr val="000000"/>
                </a:solidFill>
                <a:latin typeface="Times New Roman"/>
                <a:ea typeface="Times New Roman"/>
                <a:cs typeface="Times New Roman"/>
                <a:sym typeface="Times New Roman"/>
              </a:rPr>
              <a:t>Python Libraries</a:t>
            </a:r>
            <a:endParaRPr lang="en-US" sz="2400" dirty="0">
              <a:latin typeface="Times New Roman"/>
              <a:cs typeface="Times New Roman"/>
              <a:sym typeface="Times New Roman"/>
            </a:endParaRPr>
          </a:p>
          <a:p>
            <a:pPr marL="285750" marR="0" lvl="0" indent="-285750" algn="l" rtl="0">
              <a:lnSpc>
                <a:spcPct val="100000"/>
              </a:lnSpc>
              <a:spcBef>
                <a:spcPts val="0"/>
              </a:spcBef>
              <a:spcAft>
                <a:spcPts val="0"/>
              </a:spcAft>
              <a:buClr>
                <a:srgbClr val="000000"/>
              </a:buClr>
              <a:buSzPts val="2400"/>
              <a:buFont typeface="Arial"/>
              <a:buChar char="•"/>
            </a:pPr>
            <a:r>
              <a:rPr lang="en-US" sz="2400" dirty="0" err="1">
                <a:latin typeface="Times New Roman"/>
                <a:cs typeface="Times New Roman"/>
                <a:sym typeface="Times New Roman"/>
              </a:rPr>
              <a:t>Flutterflow</a:t>
            </a:r>
            <a:endParaRPr lang="en-US" sz="2400" dirty="0">
              <a:latin typeface="Times New Roman"/>
              <a:cs typeface="Times New Roman"/>
              <a:sym typeface="Times New Roman"/>
            </a:endParaRPr>
          </a:p>
          <a:p>
            <a:pPr marL="285750" marR="0" lvl="0" indent="-285750" algn="l" rtl="0">
              <a:lnSpc>
                <a:spcPct val="100000"/>
              </a:lnSpc>
              <a:spcBef>
                <a:spcPts val="0"/>
              </a:spcBef>
              <a:spcAft>
                <a:spcPts val="0"/>
              </a:spcAft>
              <a:buClr>
                <a:srgbClr val="000000"/>
              </a:buClr>
              <a:buSzPts val="2400"/>
              <a:buFont typeface="Arial"/>
              <a:buChar char="•"/>
            </a:pPr>
            <a:endParaRPr sz="2400" b="0" i="0" u="none" strike="noStrike" cap="none" dirty="0">
              <a:solidFill>
                <a:srgbClr val="000000"/>
              </a:solidFill>
              <a:latin typeface="Arial"/>
              <a:ea typeface="Arial"/>
              <a:cs typeface="Arial"/>
              <a:sym typeface="Arial"/>
            </a:endParaRPr>
          </a:p>
        </p:txBody>
      </p:sp>
      <p:sp>
        <p:nvSpPr>
          <p:cNvPr id="208" name="Google Shape;208;p30"/>
          <p:cNvSpPr txBox="1"/>
          <p:nvPr/>
        </p:nvSpPr>
        <p:spPr>
          <a:xfrm>
            <a:off x="578497" y="3697062"/>
            <a:ext cx="6835026" cy="107717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a:buNone/>
            </a:pPr>
            <a:endParaRPr lang="en-US" sz="3200" b="1" i="0" u="sng" strike="noStrike" cap="none" dirty="0">
              <a:solidFill>
                <a:srgbClr val="C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3200"/>
              <a:buFont typeface="Arial"/>
              <a:buNone/>
            </a:pPr>
            <a:r>
              <a:rPr lang="en-US" sz="3200" b="1" u="sng" dirty="0">
                <a:solidFill>
                  <a:srgbClr val="C00000"/>
                </a:solidFill>
                <a:latin typeface="Times New Roman"/>
                <a:ea typeface="Times New Roman"/>
                <a:cs typeface="Times New Roman"/>
                <a:sym typeface="Times New Roman"/>
              </a:rPr>
              <a:t>12</a:t>
            </a:r>
            <a:r>
              <a:rPr lang="en-US" sz="3200" b="1" i="0" u="sng" strike="noStrike" cap="none" dirty="0">
                <a:solidFill>
                  <a:srgbClr val="C00000"/>
                </a:solidFill>
                <a:latin typeface="Times New Roman"/>
                <a:ea typeface="Times New Roman"/>
                <a:cs typeface="Times New Roman"/>
                <a:sym typeface="Times New Roman"/>
              </a:rPr>
              <a:t>.HARDWARE SPECIFICATIONS</a:t>
            </a:r>
            <a:endParaRPr sz="1400" b="0" i="0" u="none" strike="noStrike" cap="none" dirty="0">
              <a:solidFill>
                <a:srgbClr val="000000"/>
              </a:solidFill>
              <a:latin typeface="Arial"/>
              <a:ea typeface="Arial"/>
              <a:cs typeface="Arial"/>
              <a:sym typeface="Arial"/>
            </a:endParaRPr>
          </a:p>
        </p:txBody>
      </p:sp>
      <p:sp>
        <p:nvSpPr>
          <p:cNvPr id="209" name="Google Shape;209;p30"/>
          <p:cNvSpPr txBox="1"/>
          <p:nvPr/>
        </p:nvSpPr>
        <p:spPr>
          <a:xfrm>
            <a:off x="671804" y="4555207"/>
            <a:ext cx="4572000" cy="156962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2400"/>
              <a:buFont typeface="Arial"/>
              <a:buChar char="•"/>
            </a:pPr>
            <a:endParaRPr lang="en-US" sz="2400" b="0" i="0" u="none" strike="noStrike" cap="none" dirty="0">
              <a:solidFill>
                <a:srgbClr val="000000"/>
              </a:solidFill>
              <a:latin typeface="Times New Roman"/>
              <a:ea typeface="Times New Roman"/>
              <a:cs typeface="Times New Roman"/>
              <a:sym typeface="Times New Roman"/>
            </a:endParaRPr>
          </a:p>
          <a:p>
            <a:pPr marL="285750" marR="0" lvl="0" indent="-285750" algn="l" rtl="0">
              <a:lnSpc>
                <a:spcPct val="100000"/>
              </a:lnSpc>
              <a:spcBef>
                <a:spcPts val="0"/>
              </a:spcBef>
              <a:spcAft>
                <a:spcPts val="0"/>
              </a:spcAft>
              <a:buClr>
                <a:srgbClr val="000000"/>
              </a:buClr>
              <a:buSzPts val="2400"/>
              <a:buFont typeface="Arial"/>
              <a:buChar char="•"/>
            </a:pPr>
            <a:r>
              <a:rPr lang="en-US" sz="2400" b="0" i="0" u="none" strike="noStrike" cap="none" dirty="0">
                <a:solidFill>
                  <a:srgbClr val="000000"/>
                </a:solidFill>
                <a:latin typeface="Times New Roman"/>
                <a:ea typeface="Times New Roman"/>
                <a:cs typeface="Times New Roman"/>
                <a:sym typeface="Times New Roman"/>
              </a:rPr>
              <a:t>Processor i3 or i5</a:t>
            </a:r>
            <a:endParaRP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2400"/>
              <a:buFont typeface="Arial"/>
              <a:buChar char="•"/>
            </a:pPr>
            <a:r>
              <a:rPr lang="en-US" sz="2400" b="0" i="0" u="none" strike="noStrike" cap="none" dirty="0">
                <a:solidFill>
                  <a:srgbClr val="000000"/>
                </a:solidFill>
                <a:latin typeface="Times New Roman"/>
                <a:ea typeface="Times New Roman"/>
                <a:cs typeface="Times New Roman"/>
                <a:sym typeface="Times New Roman"/>
              </a:rPr>
              <a:t>8 GB RAM</a:t>
            </a:r>
            <a:endParaRP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2400"/>
              <a:buFont typeface="Arial"/>
              <a:buChar char="•"/>
            </a:pPr>
            <a:r>
              <a:rPr lang="en-US" sz="2400" b="0" i="0" u="none" strike="noStrike" cap="none" dirty="0">
                <a:solidFill>
                  <a:srgbClr val="000000"/>
                </a:solidFill>
                <a:latin typeface="Times New Roman"/>
                <a:ea typeface="Times New Roman"/>
                <a:cs typeface="Times New Roman"/>
                <a:sym typeface="Times New Roman"/>
              </a:rPr>
              <a:t>Hard Disk 500 GB or above</a:t>
            </a:r>
            <a:endParaRPr sz="1400" b="0" i="0" u="none" strike="noStrike" cap="none" dirty="0">
              <a:solidFill>
                <a:srgbClr val="000000"/>
              </a:solidFill>
              <a:latin typeface="Arial"/>
              <a:ea typeface="Arial"/>
              <a:cs typeface="Arial"/>
              <a:sym typeface="Arial"/>
            </a:endParaRPr>
          </a:p>
        </p:txBody>
      </p:sp>
      <p:pic>
        <p:nvPicPr>
          <p:cNvPr id="210" name="Google Shape;210;p30"/>
          <p:cNvPicPr preferRelativeResize="0"/>
          <p:nvPr/>
        </p:nvPicPr>
        <p:blipFill rotWithShape="1">
          <a:blip r:embed="rId3">
            <a:alphaModFix/>
          </a:blip>
          <a:srcRect/>
          <a:stretch/>
        </p:blipFill>
        <p:spPr>
          <a:xfrm>
            <a:off x="3606379" y="6412273"/>
            <a:ext cx="2222921" cy="256871"/>
          </a:xfrm>
          <a:prstGeom prst="rect">
            <a:avLst/>
          </a:prstGeom>
          <a:noFill/>
          <a:ln>
            <a:noFill/>
          </a:ln>
        </p:spPr>
      </p:pic>
      <p:pic>
        <p:nvPicPr>
          <p:cNvPr id="211" name="Google Shape;211;p30"/>
          <p:cNvPicPr preferRelativeResize="0"/>
          <p:nvPr/>
        </p:nvPicPr>
        <p:blipFill rotWithShape="1">
          <a:blip r:embed="rId4">
            <a:alphaModFix/>
          </a:blip>
          <a:srcRect/>
          <a:stretch/>
        </p:blipFill>
        <p:spPr>
          <a:xfrm>
            <a:off x="0" y="-6097"/>
            <a:ext cx="9144000" cy="1255275"/>
          </a:xfrm>
          <a:prstGeom prst="rect">
            <a:avLst/>
          </a:prstGeom>
          <a:noFill/>
          <a:ln>
            <a:noFill/>
          </a:ln>
        </p:spPr>
      </p:pic>
      <p:pic>
        <p:nvPicPr>
          <p:cNvPr id="212" name="Google Shape;212;p30"/>
          <p:cNvPicPr preferRelativeResize="0"/>
          <p:nvPr/>
        </p:nvPicPr>
        <p:blipFill rotWithShape="1">
          <a:blip r:embed="rId5">
            <a:alphaModFix/>
          </a:blip>
          <a:srcRect/>
          <a:stretch/>
        </p:blipFill>
        <p:spPr>
          <a:xfrm>
            <a:off x="2605607" y="20148"/>
            <a:ext cx="4037592" cy="122765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3"/>
          <p:cNvSpPr txBox="1"/>
          <p:nvPr/>
        </p:nvSpPr>
        <p:spPr>
          <a:xfrm>
            <a:off x="457200" y="990600"/>
            <a:ext cx="7507224" cy="3499104"/>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lt1"/>
                </a:solidFill>
                <a:latin typeface="Arial"/>
                <a:ea typeface="Arial"/>
                <a:cs typeface="Arial"/>
                <a:sym typeface="Arial"/>
              </a:rPr>
              <a:t>In short, our main goal for our projects isHand gesture for communicating with the differently abled people in a better wayIn terms of game our main aim is to play the game in a better way than using the physical controller</a:t>
            </a:r>
            <a:endParaRPr sz="1800" b="0" i="0" u="none" strike="noStrike" cap="none">
              <a:solidFill>
                <a:schemeClr val="lt1"/>
              </a:solidFill>
              <a:latin typeface="Arial"/>
              <a:ea typeface="Arial"/>
              <a:cs typeface="Arial"/>
              <a:sym typeface="Arial"/>
            </a:endParaRPr>
          </a:p>
        </p:txBody>
      </p:sp>
      <p:sp>
        <p:nvSpPr>
          <p:cNvPr id="262" name="Google Shape;262;p33"/>
          <p:cNvSpPr txBox="1"/>
          <p:nvPr/>
        </p:nvSpPr>
        <p:spPr>
          <a:xfrm>
            <a:off x="457200" y="-650873"/>
            <a:ext cx="8032800" cy="4930219"/>
          </a:xfrm>
          <a:prstGeom prst="rect">
            <a:avLst/>
          </a:prstGeom>
          <a:noFill/>
          <a:ln>
            <a:noFill/>
          </a:ln>
        </p:spPr>
        <p:txBody>
          <a:bodyPr spcFirstLastPara="1" wrap="square" lIns="0" tIns="25550" rIns="0" bIns="0" anchor="ctr" anchorCtr="0">
            <a:noAutofit/>
          </a:bodyPr>
          <a:lstStyle/>
          <a:p>
            <a:pPr marL="0" marR="0" lvl="0" indent="0" algn="ctr" rtl="0">
              <a:lnSpc>
                <a:spcPct val="90000"/>
              </a:lnSpc>
              <a:spcBef>
                <a:spcPts val="0"/>
              </a:spcBef>
              <a:spcAft>
                <a:spcPts val="0"/>
              </a:spcAft>
              <a:buClr>
                <a:srgbClr val="000000"/>
              </a:buClr>
              <a:buSzPts val="2800"/>
              <a:buFont typeface="Arial"/>
              <a:buNone/>
            </a:pPr>
            <a:r>
              <a:rPr lang="en-US" sz="2800" b="1" i="0" u="sng" strike="noStrike" cap="none" dirty="0">
                <a:solidFill>
                  <a:srgbClr val="C00000"/>
                </a:solidFill>
                <a:latin typeface="Times New Roman"/>
                <a:ea typeface="Times New Roman"/>
                <a:cs typeface="Times New Roman"/>
                <a:sym typeface="Times New Roman"/>
              </a:rPr>
              <a:t>14.CONCLUSION</a:t>
            </a:r>
            <a:endParaRPr sz="2800" b="1" i="0" u="sng" strike="noStrike" cap="none" dirty="0">
              <a:solidFill>
                <a:srgbClr val="C00000"/>
              </a:solidFill>
              <a:latin typeface="Times New Roman"/>
              <a:ea typeface="Times New Roman"/>
              <a:cs typeface="Times New Roman"/>
              <a:sym typeface="Times New Roman"/>
            </a:endParaRPr>
          </a:p>
          <a:p>
            <a:pPr marL="0" marR="0" lvl="0" indent="0" algn="ctr" rtl="0">
              <a:lnSpc>
                <a:spcPct val="90000"/>
              </a:lnSpc>
              <a:spcBef>
                <a:spcPts val="0"/>
              </a:spcBef>
              <a:spcAft>
                <a:spcPts val="0"/>
              </a:spcAft>
              <a:buClr>
                <a:srgbClr val="000000"/>
              </a:buClr>
              <a:buSzPts val="2800"/>
              <a:buFont typeface="Arial"/>
              <a:buNone/>
            </a:pPr>
            <a:endParaRPr sz="2800" b="0" i="0" u="none" strike="noStrike" cap="none" dirty="0">
              <a:solidFill>
                <a:srgbClr val="000000"/>
              </a:solidFill>
              <a:latin typeface="Arial"/>
              <a:ea typeface="Arial"/>
              <a:cs typeface="Arial"/>
              <a:sym typeface="Arial"/>
            </a:endParaRPr>
          </a:p>
        </p:txBody>
      </p:sp>
      <p:sp>
        <p:nvSpPr>
          <p:cNvPr id="263" name="Google Shape;263;p33"/>
          <p:cNvSpPr txBox="1"/>
          <p:nvPr/>
        </p:nvSpPr>
        <p:spPr>
          <a:xfrm>
            <a:off x="131762" y="0"/>
            <a:ext cx="1500" cy="15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64" name="Google Shape;264;p33"/>
          <p:cNvSpPr txBox="1"/>
          <p:nvPr/>
        </p:nvSpPr>
        <p:spPr>
          <a:xfrm>
            <a:off x="195262" y="1306512"/>
            <a:ext cx="1500" cy="15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65" name="Google Shape;265;p33"/>
          <p:cNvSpPr txBox="1"/>
          <p:nvPr/>
        </p:nvSpPr>
        <p:spPr>
          <a:xfrm>
            <a:off x="6553200" y="6356350"/>
            <a:ext cx="2133600" cy="365100"/>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Calibri"/>
              <a:buNone/>
            </a:pPr>
            <a:fld id="{00000000-1234-1234-1234-123412341234}" type="slidenum">
              <a:rPr lang="en-US" sz="1200" b="0" i="0" u="none" strike="noStrike" cap="none">
                <a:solidFill>
                  <a:srgbClr val="898989"/>
                </a:solidFill>
                <a:latin typeface="Calibri"/>
                <a:ea typeface="Calibri"/>
                <a:cs typeface="Calibri"/>
                <a:sym typeface="Calibri"/>
              </a:rPr>
              <a:t>24</a:t>
            </a:fld>
            <a:endParaRPr sz="1400" b="0" i="0" u="none" strike="noStrike" cap="none">
              <a:solidFill>
                <a:srgbClr val="000000"/>
              </a:solidFill>
              <a:latin typeface="Arial"/>
              <a:ea typeface="Arial"/>
              <a:cs typeface="Arial"/>
              <a:sym typeface="Arial"/>
            </a:endParaRPr>
          </a:p>
        </p:txBody>
      </p:sp>
      <p:sp>
        <p:nvSpPr>
          <p:cNvPr id="266" name="Google Shape;266;p33"/>
          <p:cNvSpPr txBox="1"/>
          <p:nvPr/>
        </p:nvSpPr>
        <p:spPr>
          <a:xfrm>
            <a:off x="1905000" y="6324600"/>
            <a:ext cx="5410200" cy="37170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800"/>
              <a:buFont typeface="Arial Black"/>
              <a:buNone/>
            </a:pPr>
            <a:r>
              <a:rPr lang="en-US" sz="1800" b="1" i="0" u="none" strike="noStrike" cap="none">
                <a:solidFill>
                  <a:srgbClr val="000000"/>
                </a:solidFill>
                <a:latin typeface="Arial Black"/>
                <a:ea typeface="Arial Black"/>
                <a:cs typeface="Arial Black"/>
                <a:sym typeface="Arial Black"/>
              </a:rPr>
              <a:t>                       </a:t>
            </a:r>
            <a:r>
              <a:rPr lang="en-US" sz="1600" b="0" i="0" u="none" strike="noStrike" cap="none">
                <a:solidFill>
                  <a:srgbClr val="000000"/>
                </a:solidFill>
                <a:latin typeface="Times New Roman"/>
                <a:ea typeface="Times New Roman"/>
                <a:cs typeface="Times New Roman"/>
                <a:sym typeface="Times New Roman"/>
              </a:rPr>
              <a:t>CSE Department, JECC</a:t>
            </a:r>
            <a:endParaRPr sz="1400" b="0" i="0" u="none" strike="noStrike" cap="none">
              <a:solidFill>
                <a:srgbClr val="000000"/>
              </a:solidFill>
              <a:latin typeface="Arial"/>
              <a:ea typeface="Arial"/>
              <a:cs typeface="Arial"/>
              <a:sym typeface="Arial"/>
            </a:endParaRPr>
          </a:p>
        </p:txBody>
      </p:sp>
      <p:pic>
        <p:nvPicPr>
          <p:cNvPr id="267" name="Google Shape;267;p33"/>
          <p:cNvPicPr preferRelativeResize="0"/>
          <p:nvPr/>
        </p:nvPicPr>
        <p:blipFill rotWithShape="1">
          <a:blip r:embed="rId3">
            <a:alphaModFix/>
          </a:blip>
          <a:srcRect/>
          <a:stretch/>
        </p:blipFill>
        <p:spPr>
          <a:xfrm>
            <a:off x="3606379" y="6393419"/>
            <a:ext cx="2222921" cy="256871"/>
          </a:xfrm>
          <a:prstGeom prst="rect">
            <a:avLst/>
          </a:prstGeom>
          <a:noFill/>
          <a:ln>
            <a:noFill/>
          </a:ln>
        </p:spPr>
      </p:pic>
      <p:sp>
        <p:nvSpPr>
          <p:cNvPr id="268" name="Google Shape;268;p33"/>
          <p:cNvSpPr txBox="1"/>
          <p:nvPr/>
        </p:nvSpPr>
        <p:spPr>
          <a:xfrm>
            <a:off x="848208" y="2540428"/>
            <a:ext cx="8098992" cy="3477835"/>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000000"/>
              </a:buClr>
              <a:buSzPts val="2000"/>
            </a:pPr>
            <a:r>
              <a:rPr lang="en-US" sz="2000" b="0" i="0" u="none" strike="noStrike" cap="none" dirty="0">
                <a:solidFill>
                  <a:srgbClr val="000000"/>
                </a:solidFill>
                <a:latin typeface="Times New Roman" panose="02020603050405020304" pitchFamily="18" charset="0"/>
                <a:cs typeface="Times New Roman" panose="02020603050405020304" pitchFamily="18" charset="0"/>
                <a:sym typeface="Arial"/>
              </a:rPr>
              <a:t>Overall,</a:t>
            </a:r>
          </a:p>
          <a:p>
            <a:pPr marR="0" lvl="0" algn="l" rtl="0">
              <a:lnSpc>
                <a:spcPct val="100000"/>
              </a:lnSpc>
              <a:spcBef>
                <a:spcPts val="0"/>
              </a:spcBef>
              <a:spcAft>
                <a:spcPts val="0"/>
              </a:spcAft>
              <a:buClr>
                <a:srgbClr val="000000"/>
              </a:buClr>
              <a:buSzPts val="2000"/>
            </a:pPr>
            <a:r>
              <a:rPr lang="en-US" sz="2000" b="0" i="0" u="none" strike="noStrike" cap="none" dirty="0">
                <a:solidFill>
                  <a:srgbClr val="000000"/>
                </a:solidFill>
                <a:latin typeface="Times New Roman" panose="02020603050405020304" pitchFamily="18" charset="0"/>
                <a:cs typeface="Times New Roman" panose="02020603050405020304" pitchFamily="18" charset="0"/>
                <a:sym typeface="Arial"/>
              </a:rPr>
              <a:t>1.The system integrates computer vision and NLP for real-time, accurate gesture classification with minimal latency.  </a:t>
            </a:r>
          </a:p>
          <a:p>
            <a:pPr marR="0" lvl="0" algn="l" rtl="0">
              <a:lnSpc>
                <a:spcPct val="100000"/>
              </a:lnSpc>
              <a:spcBef>
                <a:spcPts val="0"/>
              </a:spcBef>
              <a:spcAft>
                <a:spcPts val="0"/>
              </a:spcAft>
              <a:buClr>
                <a:srgbClr val="000000"/>
              </a:buClr>
              <a:buSzPts val="2000"/>
            </a:pPr>
            <a:endParaRPr lang="en-US" sz="2000" b="0" i="0" u="none" strike="noStrike" cap="none" dirty="0">
              <a:solidFill>
                <a:srgbClr val="000000"/>
              </a:solidFill>
              <a:latin typeface="Times New Roman" panose="02020603050405020304" pitchFamily="18" charset="0"/>
              <a:cs typeface="Times New Roman" panose="02020603050405020304" pitchFamily="18" charset="0"/>
              <a:sym typeface="Arial"/>
            </a:endParaRPr>
          </a:p>
          <a:p>
            <a:pPr marR="0" lvl="0" algn="l" rtl="0">
              <a:lnSpc>
                <a:spcPct val="100000"/>
              </a:lnSpc>
              <a:spcBef>
                <a:spcPts val="0"/>
              </a:spcBef>
              <a:spcAft>
                <a:spcPts val="0"/>
              </a:spcAft>
              <a:buClr>
                <a:srgbClr val="000000"/>
              </a:buClr>
              <a:buSzPts val="2000"/>
            </a:pPr>
            <a:r>
              <a:rPr lang="en-US" sz="2000" b="0" i="0" u="none" strike="noStrike" cap="none" dirty="0">
                <a:solidFill>
                  <a:srgbClr val="000000"/>
                </a:solidFill>
                <a:latin typeface="Times New Roman" panose="02020603050405020304" pitchFamily="18" charset="0"/>
                <a:cs typeface="Times New Roman" panose="02020603050405020304" pitchFamily="18" charset="0"/>
                <a:sym typeface="Arial"/>
              </a:rPr>
              <a:t>2. The multilingual TTS feature enables seamless communication across different language backgrounds, while the </a:t>
            </a:r>
            <a:r>
              <a:rPr lang="en-US" sz="2000" b="0" i="0" u="none" strike="noStrike" cap="none" dirty="0" err="1">
                <a:solidFill>
                  <a:srgbClr val="000000"/>
                </a:solidFill>
                <a:latin typeface="Times New Roman" panose="02020603050405020304" pitchFamily="18" charset="0"/>
                <a:cs typeface="Times New Roman" panose="02020603050405020304" pitchFamily="18" charset="0"/>
                <a:sym typeface="Arial"/>
              </a:rPr>
              <a:t>Tkinter</a:t>
            </a:r>
            <a:r>
              <a:rPr lang="en-US" sz="2000" b="0" i="0" u="none" strike="noStrike" cap="none" dirty="0">
                <a:solidFill>
                  <a:srgbClr val="000000"/>
                </a:solidFill>
                <a:latin typeface="Times New Roman" panose="02020603050405020304" pitchFamily="18" charset="0"/>
                <a:cs typeface="Times New Roman" panose="02020603050405020304" pitchFamily="18" charset="0"/>
                <a:sym typeface="Arial"/>
              </a:rPr>
              <a:t> GUI and WebSocket ensure a user-friendly experience.  </a:t>
            </a:r>
          </a:p>
          <a:p>
            <a:pPr marR="0" lvl="0" algn="l" rtl="0">
              <a:lnSpc>
                <a:spcPct val="100000"/>
              </a:lnSpc>
              <a:spcBef>
                <a:spcPts val="0"/>
              </a:spcBef>
              <a:spcAft>
                <a:spcPts val="0"/>
              </a:spcAft>
              <a:buClr>
                <a:srgbClr val="000000"/>
              </a:buClr>
              <a:buSzPts val="2000"/>
            </a:pPr>
            <a:endParaRPr lang="en-US" sz="2000" b="0" i="0" u="none" strike="noStrike" cap="none" dirty="0">
              <a:solidFill>
                <a:srgbClr val="000000"/>
              </a:solidFill>
              <a:latin typeface="Times New Roman" panose="02020603050405020304" pitchFamily="18" charset="0"/>
              <a:cs typeface="Times New Roman" panose="02020603050405020304" pitchFamily="18" charset="0"/>
              <a:sym typeface="Arial"/>
            </a:endParaRPr>
          </a:p>
          <a:p>
            <a:pPr marR="0" lvl="0" algn="l" rtl="0">
              <a:lnSpc>
                <a:spcPct val="100000"/>
              </a:lnSpc>
              <a:spcBef>
                <a:spcPts val="0"/>
              </a:spcBef>
              <a:spcAft>
                <a:spcPts val="0"/>
              </a:spcAft>
              <a:buClr>
                <a:srgbClr val="000000"/>
              </a:buClr>
              <a:buSzPts val="2000"/>
            </a:pPr>
            <a:r>
              <a:rPr lang="en-US" sz="2000" b="0" i="0" u="none" strike="noStrike" cap="none" dirty="0">
                <a:solidFill>
                  <a:srgbClr val="000000"/>
                </a:solidFill>
                <a:latin typeface="Times New Roman" panose="02020603050405020304" pitchFamily="18" charset="0"/>
                <a:cs typeface="Times New Roman" panose="02020603050405020304" pitchFamily="18" charset="0"/>
                <a:sym typeface="Arial"/>
              </a:rPr>
              <a:t>3. With its seamless integration of gesture recognition, multilingual TTS, and an intuitive interface, this app provides a practical and accessible solution for real-time communication, making it valuable for diverse users.</a:t>
            </a:r>
            <a:endParaRPr sz="20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pic>
        <p:nvPicPr>
          <p:cNvPr id="269" name="Google Shape;269;p33"/>
          <p:cNvPicPr preferRelativeResize="0"/>
          <p:nvPr/>
        </p:nvPicPr>
        <p:blipFill rotWithShape="1">
          <a:blip r:embed="rId4">
            <a:alphaModFix/>
          </a:blip>
          <a:srcRect/>
          <a:stretch/>
        </p:blipFill>
        <p:spPr>
          <a:xfrm>
            <a:off x="0" y="-6097"/>
            <a:ext cx="9144000" cy="1255275"/>
          </a:xfrm>
          <a:prstGeom prst="rect">
            <a:avLst/>
          </a:prstGeom>
          <a:noFill/>
          <a:ln>
            <a:noFill/>
          </a:ln>
        </p:spPr>
      </p:pic>
      <p:pic>
        <p:nvPicPr>
          <p:cNvPr id="270" name="Google Shape;270;p33"/>
          <p:cNvPicPr preferRelativeResize="0"/>
          <p:nvPr/>
        </p:nvPicPr>
        <p:blipFill rotWithShape="1">
          <a:blip r:embed="rId5">
            <a:alphaModFix/>
          </a:blip>
          <a:srcRect/>
          <a:stretch/>
        </p:blipFill>
        <p:spPr>
          <a:xfrm>
            <a:off x="2605607" y="20148"/>
            <a:ext cx="4037592" cy="122765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2"/>
          <p:cNvSpPr txBox="1"/>
          <p:nvPr/>
        </p:nvSpPr>
        <p:spPr>
          <a:xfrm>
            <a:off x="457200" y="6356350"/>
            <a:ext cx="8305800" cy="365125"/>
          </a:xfrm>
          <a:prstGeom prst="rect">
            <a:avLst/>
          </a:prstGeom>
          <a:noFill/>
          <a:ln>
            <a:noFill/>
          </a:ln>
        </p:spPr>
        <p:txBody>
          <a:bodyPr spcFirstLastPara="1" wrap="square" lIns="90000" tIns="46800" rIns="90000" bIns="468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19" name="Google Shape;219;p32"/>
          <p:cNvSpPr txBox="1"/>
          <p:nvPr/>
        </p:nvSpPr>
        <p:spPr>
          <a:xfrm>
            <a:off x="1905000" y="6324600"/>
            <a:ext cx="5410200" cy="36830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800"/>
              <a:buFont typeface="Arial Black"/>
              <a:buNone/>
            </a:pPr>
            <a:r>
              <a:rPr lang="en-US" sz="1800" b="1" i="0" u="none" strike="noStrike" cap="none">
                <a:solidFill>
                  <a:srgbClr val="000000"/>
                </a:solidFill>
                <a:latin typeface="Arial Black"/>
                <a:ea typeface="Arial Black"/>
                <a:cs typeface="Arial Black"/>
                <a:sym typeface="Arial Black"/>
              </a:rPr>
              <a:t>                       </a:t>
            </a:r>
            <a:r>
              <a:rPr lang="en-US" sz="1600" b="0" i="0" u="none" strike="noStrike" cap="none">
                <a:solidFill>
                  <a:srgbClr val="000000"/>
                </a:solidFill>
                <a:latin typeface="Times New Roman"/>
                <a:ea typeface="Times New Roman"/>
                <a:cs typeface="Times New Roman"/>
                <a:sym typeface="Times New Roman"/>
              </a:rPr>
              <a:t>CSE Department, JECC</a:t>
            </a:r>
            <a:endParaRPr sz="1400" b="0" i="0" u="none" strike="noStrike" cap="none">
              <a:solidFill>
                <a:srgbClr val="000000"/>
              </a:solidFill>
              <a:latin typeface="Arial"/>
              <a:ea typeface="Arial"/>
              <a:cs typeface="Arial"/>
              <a:sym typeface="Arial"/>
            </a:endParaRPr>
          </a:p>
        </p:txBody>
      </p:sp>
      <p:sp>
        <p:nvSpPr>
          <p:cNvPr id="220" name="Google Shape;220;p32"/>
          <p:cNvSpPr txBox="1"/>
          <p:nvPr/>
        </p:nvSpPr>
        <p:spPr>
          <a:xfrm>
            <a:off x="6553200" y="6356350"/>
            <a:ext cx="2133600" cy="365125"/>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Calibri"/>
              <a:buNone/>
            </a:pPr>
            <a:fld id="{00000000-1234-1234-1234-123412341234}" type="slidenum">
              <a:rPr lang="en-US" sz="1200" b="0" i="0" u="none" strike="noStrike" cap="none">
                <a:solidFill>
                  <a:srgbClr val="898989"/>
                </a:solidFill>
                <a:latin typeface="Calibri"/>
                <a:ea typeface="Calibri"/>
                <a:cs typeface="Calibri"/>
                <a:sym typeface="Calibri"/>
              </a:rPr>
              <a:t>25</a:t>
            </a:fld>
            <a:endParaRPr sz="1400" b="0" i="0" u="none" strike="noStrike" cap="none">
              <a:solidFill>
                <a:srgbClr val="000000"/>
              </a:solidFill>
              <a:latin typeface="Arial"/>
              <a:ea typeface="Arial"/>
              <a:cs typeface="Arial"/>
              <a:sym typeface="Arial"/>
            </a:endParaRPr>
          </a:p>
        </p:txBody>
      </p:sp>
      <p:sp>
        <p:nvSpPr>
          <p:cNvPr id="221" name="Google Shape;221;p32"/>
          <p:cNvSpPr txBox="1">
            <a:spLocks noGrp="1"/>
          </p:cNvSpPr>
          <p:nvPr>
            <p:ph type="body" idx="1"/>
          </p:nvPr>
        </p:nvSpPr>
        <p:spPr>
          <a:xfrm>
            <a:off x="2066119" y="1358810"/>
            <a:ext cx="5303440" cy="642300"/>
          </a:xfrm>
          <a:prstGeom prst="rect">
            <a:avLst/>
          </a:prstGeom>
          <a:noFill/>
          <a:ln>
            <a:noFill/>
          </a:ln>
        </p:spPr>
        <p:txBody>
          <a:bodyPr spcFirstLastPara="1" wrap="square" lIns="90000" tIns="46800" rIns="90000" bIns="46800" anchor="t" anchorCtr="0">
            <a:noAutofit/>
          </a:bodyPr>
          <a:lstStyle/>
          <a:p>
            <a:pPr marL="0" marR="0" lvl="0" indent="0" algn="ctr" rtl="0">
              <a:lnSpc>
                <a:spcPct val="90000"/>
              </a:lnSpc>
              <a:spcBef>
                <a:spcPts val="0"/>
              </a:spcBef>
              <a:spcAft>
                <a:spcPts val="0"/>
              </a:spcAft>
              <a:buSzPts val="1400"/>
              <a:buNone/>
            </a:pPr>
            <a:r>
              <a:rPr lang="en-US" sz="2800" b="1" i="0" u="sng" strike="noStrike" cap="none" dirty="0">
                <a:solidFill>
                  <a:srgbClr val="C00000"/>
                </a:solidFill>
                <a:latin typeface="Times New Roman"/>
                <a:ea typeface="Times New Roman"/>
                <a:cs typeface="Times New Roman"/>
                <a:sym typeface="Times New Roman"/>
              </a:rPr>
              <a:t>13.FUTURE SCOPE</a:t>
            </a:r>
            <a:endParaRPr dirty="0"/>
          </a:p>
        </p:txBody>
      </p:sp>
      <p:pic>
        <p:nvPicPr>
          <p:cNvPr id="222" name="Google Shape;222;p32"/>
          <p:cNvPicPr preferRelativeResize="0"/>
          <p:nvPr/>
        </p:nvPicPr>
        <p:blipFill rotWithShape="1">
          <a:blip r:embed="rId3">
            <a:alphaModFix/>
          </a:blip>
          <a:srcRect/>
          <a:stretch/>
        </p:blipFill>
        <p:spPr>
          <a:xfrm>
            <a:off x="3606379" y="6393419"/>
            <a:ext cx="2222921" cy="256871"/>
          </a:xfrm>
          <a:prstGeom prst="rect">
            <a:avLst/>
          </a:prstGeom>
          <a:noFill/>
          <a:ln>
            <a:noFill/>
          </a:ln>
        </p:spPr>
      </p:pic>
      <p:pic>
        <p:nvPicPr>
          <p:cNvPr id="224" name="Google Shape;224;p32"/>
          <p:cNvPicPr preferRelativeResize="0"/>
          <p:nvPr/>
        </p:nvPicPr>
        <p:blipFill rotWithShape="1">
          <a:blip r:embed="rId4">
            <a:alphaModFix/>
          </a:blip>
          <a:srcRect/>
          <a:stretch/>
        </p:blipFill>
        <p:spPr>
          <a:xfrm>
            <a:off x="0" y="-6097"/>
            <a:ext cx="9144000" cy="1255275"/>
          </a:xfrm>
          <a:prstGeom prst="rect">
            <a:avLst/>
          </a:prstGeom>
          <a:noFill/>
          <a:ln>
            <a:noFill/>
          </a:ln>
        </p:spPr>
      </p:pic>
      <p:pic>
        <p:nvPicPr>
          <p:cNvPr id="225" name="Google Shape;225;p32"/>
          <p:cNvPicPr preferRelativeResize="0"/>
          <p:nvPr/>
        </p:nvPicPr>
        <p:blipFill rotWithShape="1">
          <a:blip r:embed="rId5">
            <a:alphaModFix/>
          </a:blip>
          <a:srcRect/>
          <a:stretch/>
        </p:blipFill>
        <p:spPr>
          <a:xfrm>
            <a:off x="2605607" y="20148"/>
            <a:ext cx="4037592" cy="1227652"/>
          </a:xfrm>
          <a:prstGeom prst="rect">
            <a:avLst/>
          </a:prstGeom>
          <a:noFill/>
          <a:ln>
            <a:noFill/>
          </a:ln>
        </p:spPr>
      </p:pic>
      <p:sp>
        <p:nvSpPr>
          <p:cNvPr id="2" name="TextBox 1">
            <a:extLst>
              <a:ext uri="{FF2B5EF4-FFF2-40B4-BE49-F238E27FC236}">
                <a16:creationId xmlns:a16="http://schemas.microsoft.com/office/drawing/2014/main" id="{959E7324-C8F7-37ED-5055-0AAA93FACFBC}"/>
              </a:ext>
            </a:extLst>
          </p:cNvPr>
          <p:cNvSpPr txBox="1"/>
          <p:nvPr/>
        </p:nvSpPr>
        <p:spPr>
          <a:xfrm>
            <a:off x="294968" y="2448232"/>
            <a:ext cx="8554064" cy="3785652"/>
          </a:xfrm>
          <a:prstGeom prst="rect">
            <a:avLst/>
          </a:prstGeom>
          <a:noFill/>
        </p:spPr>
        <p:txBody>
          <a:bodyPr wrap="square" rtlCol="0">
            <a:spAutoFit/>
          </a:bodyPr>
          <a:lstStyle/>
          <a:p>
            <a:endParaRPr lang="en-IN"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More Diverse Sign Languages</a:t>
            </a:r>
            <a:r>
              <a:rPr lang="en-IN" sz="2000" dirty="0">
                <a:latin typeface="Times New Roman" panose="02020603050405020304" pitchFamily="18" charset="0"/>
                <a:cs typeface="Times New Roman" panose="02020603050405020304" pitchFamily="18" charset="0"/>
              </a:rPr>
              <a:t>: Expand beyond ASL to include BSL, ISL, and other regional sign languages.</a:t>
            </a:r>
          </a:p>
          <a:p>
            <a:pPr marL="342900" indent="-342900">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Cloud Level Deployment</a:t>
            </a:r>
          </a:p>
          <a:p>
            <a:pPr marL="342900" indent="-342900">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AR/VR for Immersive Learning</a:t>
            </a:r>
            <a:r>
              <a:rPr lang="en-IN" sz="2000" dirty="0">
                <a:latin typeface="Times New Roman" panose="02020603050405020304" pitchFamily="18" charset="0"/>
                <a:cs typeface="Times New Roman" panose="02020603050405020304" pitchFamily="18" charset="0"/>
              </a:rPr>
              <a:t>: Use Augmented Reality (AR) for better use</a:t>
            </a:r>
          </a:p>
          <a:p>
            <a:pPr marL="342900" indent="-342900">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Wearable Devices</a:t>
            </a:r>
            <a:r>
              <a:rPr lang="en-IN" sz="2000" dirty="0">
                <a:latin typeface="Times New Roman" panose="02020603050405020304" pitchFamily="18" charset="0"/>
                <a:cs typeface="Times New Roman" panose="02020603050405020304" pitchFamily="18" charset="0"/>
              </a:rPr>
              <a:t>: Integrate with smart glasses for live subtitle </a:t>
            </a:r>
            <a:r>
              <a:rPr lang="en-IN" sz="2000" dirty="0" err="1">
                <a:latin typeface="Times New Roman" panose="02020603050405020304" pitchFamily="18" charset="0"/>
                <a:cs typeface="Times New Roman" panose="02020603050405020304" pitchFamily="18" charset="0"/>
              </a:rPr>
              <a:t>projectionr</a:t>
            </a:r>
            <a:r>
              <a:rPr lang="en-IN" sz="2000" dirty="0">
                <a:latin typeface="Times New Roman" panose="02020603050405020304" pitchFamily="18" charset="0"/>
                <a:cs typeface="Times New Roman" panose="02020603050405020304" pitchFamily="18" charset="0"/>
              </a:rPr>
              <a:t> engagement.</a:t>
            </a:r>
          </a:p>
          <a:p>
            <a:pPr marL="342900" indent="-342900">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AI-Powered Avatars</a:t>
            </a:r>
            <a:r>
              <a:rPr lang="en-IN" sz="2000" dirty="0">
                <a:latin typeface="Times New Roman" panose="02020603050405020304" pitchFamily="18" charset="0"/>
                <a:cs typeface="Times New Roman" panose="02020603050405020304" pitchFamily="18" charset="0"/>
              </a:rPr>
              <a:t>: Generate signing avatars that help people learn and communicate with sign language users.</a:t>
            </a:r>
          </a:p>
          <a:p>
            <a:pPr marL="342900" indent="-342900">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75"/>
        <p:cNvGrpSpPr/>
        <p:nvPr/>
      </p:nvGrpSpPr>
      <p:grpSpPr>
        <a:xfrm>
          <a:off x="0" y="0"/>
          <a:ext cx="0" cy="0"/>
          <a:chOff x="0" y="0"/>
          <a:chExt cx="0" cy="0"/>
        </a:xfrm>
      </p:grpSpPr>
      <p:sp>
        <p:nvSpPr>
          <p:cNvPr id="276" name="Google Shape;276;p6"/>
          <p:cNvSpPr txBox="1"/>
          <p:nvPr/>
        </p:nvSpPr>
        <p:spPr>
          <a:xfrm>
            <a:off x="457200" y="6356350"/>
            <a:ext cx="8305800" cy="365125"/>
          </a:xfrm>
          <a:prstGeom prst="rect">
            <a:avLst/>
          </a:prstGeom>
          <a:noFill/>
          <a:ln>
            <a:noFill/>
          </a:ln>
        </p:spPr>
        <p:txBody>
          <a:bodyPr spcFirstLastPara="1" wrap="square" lIns="90000" tIns="46800" rIns="90000" bIns="468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7" name="Google Shape;277;p6"/>
          <p:cNvSpPr txBox="1"/>
          <p:nvPr/>
        </p:nvSpPr>
        <p:spPr>
          <a:xfrm>
            <a:off x="1905000" y="6324600"/>
            <a:ext cx="5410200" cy="36830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800"/>
              <a:buFont typeface="Arial Black"/>
              <a:buNone/>
            </a:pPr>
            <a:r>
              <a:rPr lang="en-US" sz="1800" b="1" i="0" u="none" strike="noStrike" cap="none">
                <a:solidFill>
                  <a:srgbClr val="000000"/>
                </a:solidFill>
                <a:latin typeface="Arial Black"/>
                <a:ea typeface="Arial Black"/>
                <a:cs typeface="Arial Black"/>
                <a:sym typeface="Arial Black"/>
              </a:rPr>
              <a:t>                       </a:t>
            </a:r>
            <a:r>
              <a:rPr lang="en-US" sz="1600" b="0" i="0" u="none" strike="noStrike" cap="none">
                <a:solidFill>
                  <a:srgbClr val="000000"/>
                </a:solidFill>
                <a:latin typeface="Times New Roman"/>
                <a:ea typeface="Times New Roman"/>
                <a:cs typeface="Times New Roman"/>
                <a:sym typeface="Times New Roman"/>
              </a:rPr>
              <a:t>CSE Department, JECC</a:t>
            </a:r>
            <a:endParaRPr sz="1400" b="0" i="0" u="none" strike="noStrike" cap="none">
              <a:solidFill>
                <a:srgbClr val="000000"/>
              </a:solidFill>
              <a:latin typeface="Arial"/>
              <a:ea typeface="Arial"/>
              <a:cs typeface="Arial"/>
              <a:sym typeface="Arial"/>
            </a:endParaRPr>
          </a:p>
        </p:txBody>
      </p:sp>
      <p:sp>
        <p:nvSpPr>
          <p:cNvPr id="278" name="Google Shape;278;p6"/>
          <p:cNvSpPr txBox="1"/>
          <p:nvPr/>
        </p:nvSpPr>
        <p:spPr>
          <a:xfrm>
            <a:off x="6553200" y="6356350"/>
            <a:ext cx="2133600" cy="365125"/>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Calibri"/>
              <a:buNone/>
            </a:pPr>
            <a:fld id="{00000000-1234-1234-1234-123412341234}" type="slidenum">
              <a:rPr lang="en-US" sz="1200" b="0" i="0" u="none" strike="noStrike" cap="none">
                <a:solidFill>
                  <a:srgbClr val="898989"/>
                </a:solidFill>
                <a:latin typeface="Calibri"/>
                <a:ea typeface="Calibri"/>
                <a:cs typeface="Calibri"/>
                <a:sym typeface="Calibri"/>
              </a:rPr>
              <a:t>26</a:t>
            </a:fld>
            <a:endParaRPr sz="1400" b="0" i="0" u="none" strike="noStrike" cap="none">
              <a:solidFill>
                <a:srgbClr val="000000"/>
              </a:solidFill>
              <a:latin typeface="Arial"/>
              <a:ea typeface="Arial"/>
              <a:cs typeface="Arial"/>
              <a:sym typeface="Arial"/>
            </a:endParaRPr>
          </a:p>
        </p:txBody>
      </p:sp>
      <p:sp>
        <p:nvSpPr>
          <p:cNvPr id="279" name="Google Shape;279;p6"/>
          <p:cNvSpPr txBox="1">
            <a:spLocks noGrp="1"/>
          </p:cNvSpPr>
          <p:nvPr>
            <p:ph type="body" idx="1"/>
          </p:nvPr>
        </p:nvSpPr>
        <p:spPr>
          <a:xfrm>
            <a:off x="2837468" y="3107850"/>
            <a:ext cx="3591612" cy="642300"/>
          </a:xfrm>
          <a:prstGeom prst="rect">
            <a:avLst/>
          </a:prstGeom>
          <a:noFill/>
          <a:ln>
            <a:noFill/>
          </a:ln>
        </p:spPr>
        <p:txBody>
          <a:bodyPr spcFirstLastPara="1" wrap="square" lIns="90000" tIns="46800" rIns="90000" bIns="46800" anchor="t" anchorCtr="0">
            <a:noAutofit/>
          </a:bodyPr>
          <a:lstStyle/>
          <a:p>
            <a:pPr marL="0" marR="0" lvl="0" indent="0" algn="ctr" rtl="0">
              <a:lnSpc>
                <a:spcPct val="100000"/>
              </a:lnSpc>
              <a:spcBef>
                <a:spcPts val="800"/>
              </a:spcBef>
              <a:spcAft>
                <a:spcPts val="0"/>
              </a:spcAft>
              <a:buClr>
                <a:srgbClr val="000000"/>
              </a:buClr>
              <a:buSzPts val="3200"/>
              <a:buFont typeface="Times New Roman"/>
              <a:buNone/>
            </a:pPr>
            <a:r>
              <a:rPr lang="en-US" sz="4000" b="0" i="0" u="none" strike="noStrike" cap="none">
                <a:solidFill>
                  <a:srgbClr val="000000"/>
                </a:solidFill>
                <a:latin typeface="Arial"/>
                <a:ea typeface="Arial"/>
                <a:cs typeface="Arial"/>
                <a:sym typeface="Arial"/>
              </a:rPr>
              <a:t>THANK YOU</a:t>
            </a:r>
            <a:endParaRPr sz="4000" b="0" i="0" u="none">
              <a:solidFill>
                <a:srgbClr val="000000"/>
              </a:solidFill>
              <a:latin typeface="Arial"/>
              <a:ea typeface="Arial"/>
              <a:cs typeface="Arial"/>
              <a:sym typeface="Arial"/>
            </a:endParaRPr>
          </a:p>
        </p:txBody>
      </p:sp>
      <p:pic>
        <p:nvPicPr>
          <p:cNvPr id="280" name="Google Shape;280;p6"/>
          <p:cNvPicPr preferRelativeResize="0"/>
          <p:nvPr/>
        </p:nvPicPr>
        <p:blipFill rotWithShape="1">
          <a:blip r:embed="rId3">
            <a:alphaModFix/>
          </a:blip>
          <a:srcRect/>
          <a:stretch/>
        </p:blipFill>
        <p:spPr>
          <a:xfrm>
            <a:off x="3606379" y="6393419"/>
            <a:ext cx="2222921" cy="256871"/>
          </a:xfrm>
          <a:prstGeom prst="rect">
            <a:avLst/>
          </a:prstGeom>
          <a:noFill/>
          <a:ln>
            <a:noFill/>
          </a:ln>
        </p:spPr>
      </p:pic>
      <p:pic>
        <p:nvPicPr>
          <p:cNvPr id="281" name="Google Shape;281;p6"/>
          <p:cNvPicPr preferRelativeResize="0"/>
          <p:nvPr/>
        </p:nvPicPr>
        <p:blipFill rotWithShape="1">
          <a:blip r:embed="rId4">
            <a:alphaModFix/>
          </a:blip>
          <a:srcRect/>
          <a:stretch/>
        </p:blipFill>
        <p:spPr>
          <a:xfrm>
            <a:off x="0" y="-6097"/>
            <a:ext cx="9144000" cy="1255275"/>
          </a:xfrm>
          <a:prstGeom prst="rect">
            <a:avLst/>
          </a:prstGeom>
          <a:noFill/>
          <a:ln>
            <a:noFill/>
          </a:ln>
        </p:spPr>
      </p:pic>
      <p:pic>
        <p:nvPicPr>
          <p:cNvPr id="282" name="Google Shape;282;p6"/>
          <p:cNvPicPr preferRelativeResize="0"/>
          <p:nvPr/>
        </p:nvPicPr>
        <p:blipFill rotWithShape="1">
          <a:blip r:embed="rId5">
            <a:alphaModFix/>
          </a:blip>
          <a:srcRect/>
          <a:stretch/>
        </p:blipFill>
        <p:spPr>
          <a:xfrm>
            <a:off x="2605607" y="20148"/>
            <a:ext cx="4037592" cy="122765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0"/>
        <p:cNvGrpSpPr/>
        <p:nvPr/>
      </p:nvGrpSpPr>
      <p:grpSpPr>
        <a:xfrm>
          <a:off x="0" y="0"/>
          <a:ext cx="0" cy="0"/>
          <a:chOff x="0" y="0"/>
          <a:chExt cx="0" cy="0"/>
        </a:xfrm>
      </p:grpSpPr>
      <p:sp>
        <p:nvSpPr>
          <p:cNvPr id="121" name="Google Shape;121;g16b27e062f6_0_114"/>
          <p:cNvSpPr txBox="1"/>
          <p:nvPr/>
        </p:nvSpPr>
        <p:spPr>
          <a:xfrm>
            <a:off x="457200" y="990600"/>
            <a:ext cx="8228100" cy="54801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22" name="Google Shape;122;g16b27e062f6_0_114"/>
          <p:cNvSpPr txBox="1"/>
          <p:nvPr/>
        </p:nvSpPr>
        <p:spPr>
          <a:xfrm>
            <a:off x="760412" y="1612900"/>
            <a:ext cx="8032800" cy="4526100"/>
          </a:xfrm>
          <a:prstGeom prst="rect">
            <a:avLst/>
          </a:prstGeom>
          <a:noFill/>
          <a:ln>
            <a:noFill/>
          </a:ln>
        </p:spPr>
        <p:txBody>
          <a:bodyPr spcFirstLastPara="1" wrap="square" lIns="0" tIns="25550" rIns="0" bIns="0" anchor="ctr" anchorCtr="0">
            <a:noAutofit/>
          </a:bodyPr>
          <a:lstStyle/>
          <a:p>
            <a:pPr marL="0" marR="0" lvl="0" indent="0" algn="ctr" rtl="0">
              <a:lnSpc>
                <a:spcPct val="100000"/>
              </a:lnSpc>
              <a:spcBef>
                <a:spcPts val="0"/>
              </a:spcBef>
              <a:spcAft>
                <a:spcPts val="0"/>
              </a:spcAft>
              <a:buClr>
                <a:srgbClr val="280099"/>
              </a:buClr>
              <a:buSzPts val="2900"/>
              <a:buFont typeface="Calibri"/>
              <a:buNone/>
            </a:pPr>
            <a:r>
              <a:rPr lang="en-US" sz="2900" b="0" i="0" u="none" strike="noStrike" cap="none">
                <a:solidFill>
                  <a:srgbClr val="280099"/>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p:txBody>
      </p:sp>
      <p:sp>
        <p:nvSpPr>
          <p:cNvPr id="123" name="Google Shape;123;g16b27e062f6_0_114"/>
          <p:cNvSpPr txBox="1"/>
          <p:nvPr/>
        </p:nvSpPr>
        <p:spPr>
          <a:xfrm>
            <a:off x="131762" y="0"/>
            <a:ext cx="1500" cy="15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24" name="Google Shape;124;g16b27e062f6_0_114"/>
          <p:cNvSpPr txBox="1"/>
          <p:nvPr/>
        </p:nvSpPr>
        <p:spPr>
          <a:xfrm>
            <a:off x="195262" y="1306512"/>
            <a:ext cx="1500" cy="15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25" name="Google Shape;125;g16b27e062f6_0_114"/>
          <p:cNvSpPr txBox="1"/>
          <p:nvPr/>
        </p:nvSpPr>
        <p:spPr>
          <a:xfrm>
            <a:off x="457200" y="1981200"/>
            <a:ext cx="7969200" cy="760800"/>
          </a:xfrm>
          <a:prstGeom prst="rect">
            <a:avLst/>
          </a:prstGeom>
          <a:noFill/>
          <a:ln>
            <a:noFill/>
          </a:ln>
        </p:spPr>
        <p:txBody>
          <a:bodyPr spcFirstLastPara="1" wrap="square" lIns="82800" tIns="41400" rIns="82800" bIns="41400" anchor="t" anchorCtr="0">
            <a:spAutoFit/>
          </a:bodyPr>
          <a:lstStyle/>
          <a:p>
            <a:pPr marL="0" marR="0" lvl="0" indent="0" algn="l" rtl="0">
              <a:lnSpc>
                <a:spcPct val="100000"/>
              </a:lnSpc>
              <a:spcBef>
                <a:spcPts val="0"/>
              </a:spcBef>
              <a:spcAft>
                <a:spcPts val="0"/>
              </a:spcAft>
              <a:buClr>
                <a:schemeClr val="lt1"/>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p:txBody>
      </p:sp>
      <p:sp>
        <p:nvSpPr>
          <p:cNvPr id="126" name="Google Shape;126;g16b27e062f6_0_114"/>
          <p:cNvSpPr txBox="1"/>
          <p:nvPr/>
        </p:nvSpPr>
        <p:spPr>
          <a:xfrm>
            <a:off x="6553200" y="6356350"/>
            <a:ext cx="2133600" cy="365100"/>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Calibri"/>
              <a:buNone/>
            </a:pPr>
            <a:fld id="{00000000-1234-1234-1234-123412341234}" type="slidenum">
              <a:rPr lang="en-US" sz="1200" b="0" i="0" u="none" strike="noStrike" cap="none">
                <a:solidFill>
                  <a:srgbClr val="898989"/>
                </a:solidFill>
                <a:latin typeface="Calibri"/>
                <a:ea typeface="Calibri"/>
                <a:cs typeface="Calibri"/>
                <a:sym typeface="Calibri"/>
              </a:rPr>
              <a:t>3</a:t>
            </a:fld>
            <a:endParaRPr sz="1400" b="0" i="0" u="none" strike="noStrike" cap="none">
              <a:solidFill>
                <a:srgbClr val="000000"/>
              </a:solidFill>
              <a:latin typeface="Arial"/>
              <a:ea typeface="Arial"/>
              <a:cs typeface="Arial"/>
              <a:sym typeface="Arial"/>
            </a:endParaRPr>
          </a:p>
        </p:txBody>
      </p:sp>
      <p:sp>
        <p:nvSpPr>
          <p:cNvPr id="127" name="Google Shape;127;g16b27e062f6_0_114"/>
          <p:cNvSpPr txBox="1"/>
          <p:nvPr/>
        </p:nvSpPr>
        <p:spPr>
          <a:xfrm>
            <a:off x="1905000" y="6324600"/>
            <a:ext cx="5410200" cy="37170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800"/>
              <a:buFont typeface="Arial Black"/>
              <a:buNone/>
            </a:pPr>
            <a:r>
              <a:rPr lang="en-US" sz="1800" b="1" i="0" u="none" strike="noStrike" cap="none">
                <a:solidFill>
                  <a:srgbClr val="000000"/>
                </a:solidFill>
                <a:latin typeface="Arial Black"/>
                <a:ea typeface="Arial Black"/>
                <a:cs typeface="Arial Black"/>
                <a:sym typeface="Arial Black"/>
              </a:rPr>
              <a:t>                       </a:t>
            </a:r>
            <a:r>
              <a:rPr lang="en-US" sz="1600" b="0" i="0" u="none" strike="noStrike" cap="none">
                <a:solidFill>
                  <a:srgbClr val="000000"/>
                </a:solidFill>
                <a:latin typeface="Times New Roman"/>
                <a:ea typeface="Times New Roman"/>
                <a:cs typeface="Times New Roman"/>
                <a:sym typeface="Times New Roman"/>
              </a:rPr>
              <a:t>CSE Department, JECC</a:t>
            </a:r>
            <a:endParaRPr sz="1400" b="0" i="0" u="none" strike="noStrike" cap="none">
              <a:solidFill>
                <a:srgbClr val="000000"/>
              </a:solidFill>
              <a:latin typeface="Arial"/>
              <a:ea typeface="Arial"/>
              <a:cs typeface="Arial"/>
              <a:sym typeface="Arial"/>
            </a:endParaRPr>
          </a:p>
        </p:txBody>
      </p:sp>
      <p:sp>
        <p:nvSpPr>
          <p:cNvPr id="128" name="Google Shape;128;g16b27e062f6_0_114"/>
          <p:cNvSpPr txBox="1"/>
          <p:nvPr/>
        </p:nvSpPr>
        <p:spPr>
          <a:xfrm>
            <a:off x="327000" y="1295189"/>
            <a:ext cx="8229600" cy="485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C00000"/>
              </a:buClr>
              <a:buSzPts val="4400"/>
              <a:buFont typeface="Times New Roman"/>
              <a:buNone/>
            </a:pPr>
            <a:r>
              <a:rPr lang="en-US" sz="3600" b="1" i="0" u="sng" strike="noStrike" cap="none">
                <a:solidFill>
                  <a:srgbClr val="C00000"/>
                </a:solidFill>
                <a:latin typeface="Times New Roman"/>
                <a:ea typeface="Times New Roman"/>
                <a:cs typeface="Times New Roman"/>
                <a:sym typeface="Times New Roman"/>
              </a:rPr>
              <a:t>CONTENTS</a:t>
            </a:r>
            <a:endParaRPr sz="3600" b="0" i="0" u="sng" strike="noStrike" cap="none">
              <a:solidFill>
                <a:srgbClr val="000000"/>
              </a:solidFill>
              <a:latin typeface="Arial"/>
              <a:ea typeface="Arial"/>
              <a:cs typeface="Arial"/>
              <a:sym typeface="Arial"/>
            </a:endParaRPr>
          </a:p>
        </p:txBody>
      </p:sp>
      <p:sp>
        <p:nvSpPr>
          <p:cNvPr id="129" name="Google Shape;129;g16b27e062f6_0_114"/>
          <p:cNvSpPr txBox="1"/>
          <p:nvPr/>
        </p:nvSpPr>
        <p:spPr>
          <a:xfrm>
            <a:off x="457200" y="2150204"/>
            <a:ext cx="9204504" cy="5366401"/>
          </a:xfrm>
          <a:prstGeom prst="rect">
            <a:avLst/>
          </a:prstGeom>
          <a:noFill/>
          <a:ln>
            <a:noFill/>
          </a:ln>
        </p:spPr>
        <p:txBody>
          <a:bodyPr spcFirstLastPara="1" wrap="square" lIns="91425" tIns="45700" rIns="91425" bIns="45700" anchor="t" anchorCtr="0">
            <a:noAutofit/>
          </a:bodyPr>
          <a:lstStyle/>
          <a:p>
            <a:pPr marL="339725" marR="0" lvl="0" indent="-339725" rtl="0">
              <a:lnSpc>
                <a:spcPct val="100000"/>
              </a:lnSpc>
              <a:spcBef>
                <a:spcPts val="0"/>
              </a:spcBef>
              <a:spcAft>
                <a:spcPts val="0"/>
              </a:spcAft>
              <a:buClr>
                <a:srgbClr val="000000"/>
              </a:buClr>
              <a:buSzPts val="2800"/>
              <a:buFont typeface="Arial"/>
              <a:buChar char="•"/>
            </a:pPr>
            <a:r>
              <a:rPr lang="en-US" sz="2000" b="0" i="0" u="none" strike="noStrike" cap="none" dirty="0">
                <a:solidFill>
                  <a:srgbClr val="000000"/>
                </a:solidFill>
                <a:latin typeface="Times New Roman"/>
                <a:ea typeface="Times New Roman"/>
                <a:cs typeface="Times New Roman"/>
                <a:sym typeface="Times New Roman"/>
              </a:rPr>
              <a:t>INTRODUCTION</a:t>
            </a:r>
            <a:endParaRPr sz="2000" b="0" i="0" u="none" strike="noStrike" cap="none" dirty="0">
              <a:solidFill>
                <a:srgbClr val="000000"/>
              </a:solidFill>
              <a:latin typeface="Arial"/>
              <a:ea typeface="Arial"/>
              <a:cs typeface="Arial"/>
              <a:sym typeface="Arial"/>
            </a:endParaRPr>
          </a:p>
          <a:p>
            <a:pPr marL="339725" marR="0" lvl="0" indent="-339725" rtl="0">
              <a:lnSpc>
                <a:spcPct val="100000"/>
              </a:lnSpc>
              <a:spcBef>
                <a:spcPts val="0"/>
              </a:spcBef>
              <a:spcAft>
                <a:spcPts val="0"/>
              </a:spcAft>
              <a:buClr>
                <a:srgbClr val="000000"/>
              </a:buClr>
              <a:buSzPts val="2800"/>
              <a:buFont typeface="Arial"/>
              <a:buChar char="•"/>
            </a:pPr>
            <a:r>
              <a:rPr lang="en-US" sz="2000" b="0" i="0" u="none" strike="noStrike" cap="none" dirty="0">
                <a:solidFill>
                  <a:srgbClr val="000000"/>
                </a:solidFill>
                <a:latin typeface="Times New Roman"/>
                <a:ea typeface="Times New Roman"/>
                <a:cs typeface="Times New Roman"/>
                <a:sym typeface="Times New Roman"/>
              </a:rPr>
              <a:t>OBJECTIVES	</a:t>
            </a:r>
            <a:endParaRPr sz="2000" dirty="0"/>
          </a:p>
          <a:p>
            <a:pPr marL="339725" marR="0" lvl="0" indent="-339725" rtl="0">
              <a:lnSpc>
                <a:spcPct val="100000"/>
              </a:lnSpc>
              <a:spcBef>
                <a:spcPts val="0"/>
              </a:spcBef>
              <a:spcAft>
                <a:spcPts val="0"/>
              </a:spcAft>
              <a:buClr>
                <a:srgbClr val="000000"/>
              </a:buClr>
              <a:buSzPts val="2800"/>
              <a:buFont typeface="Arial"/>
              <a:buChar char="•"/>
            </a:pPr>
            <a:r>
              <a:rPr lang="en-US" sz="2000" b="0" i="0" u="none" strike="noStrike" cap="none" dirty="0">
                <a:solidFill>
                  <a:srgbClr val="000000"/>
                </a:solidFill>
                <a:latin typeface="Times New Roman"/>
                <a:ea typeface="Times New Roman"/>
                <a:cs typeface="Times New Roman"/>
                <a:sym typeface="Times New Roman"/>
              </a:rPr>
              <a:t>PROBLEM IT SOLVES</a:t>
            </a:r>
          </a:p>
          <a:p>
            <a:pPr marL="339725" marR="0" lvl="0" indent="-339725" rtl="0">
              <a:lnSpc>
                <a:spcPct val="100000"/>
              </a:lnSpc>
              <a:spcBef>
                <a:spcPts val="0"/>
              </a:spcBef>
              <a:spcAft>
                <a:spcPts val="0"/>
              </a:spcAft>
              <a:buClr>
                <a:srgbClr val="000000"/>
              </a:buClr>
              <a:buSzPts val="2800"/>
              <a:buFont typeface="Arial"/>
              <a:buChar char="•"/>
            </a:pPr>
            <a:r>
              <a:rPr lang="en-US" sz="2000" dirty="0">
                <a:latin typeface="Times New Roman"/>
                <a:cs typeface="Times New Roman"/>
                <a:sym typeface="Times New Roman"/>
              </a:rPr>
              <a:t>DIAGRAMS</a:t>
            </a:r>
          </a:p>
          <a:p>
            <a:pPr marL="339725" marR="0" lvl="0" indent="-339725" rtl="0">
              <a:lnSpc>
                <a:spcPct val="100000"/>
              </a:lnSpc>
              <a:spcBef>
                <a:spcPts val="0"/>
              </a:spcBef>
              <a:spcAft>
                <a:spcPts val="0"/>
              </a:spcAft>
              <a:buClr>
                <a:srgbClr val="000000"/>
              </a:buClr>
              <a:buSzPts val="2800"/>
              <a:buFont typeface="Arial"/>
              <a:buChar char="•"/>
            </a:pPr>
            <a:r>
              <a:rPr lang="en-US" sz="2000" b="0" i="0" u="none" strike="noStrike" cap="none" dirty="0">
                <a:solidFill>
                  <a:srgbClr val="000000"/>
                </a:solidFill>
                <a:latin typeface="Times New Roman"/>
                <a:ea typeface="Arial"/>
                <a:cs typeface="Times New Roman"/>
                <a:sym typeface="Times New Roman"/>
              </a:rPr>
              <a:t>METH</a:t>
            </a:r>
            <a:r>
              <a:rPr lang="en-US" sz="2000" dirty="0">
                <a:latin typeface="Times New Roman"/>
                <a:cs typeface="Times New Roman"/>
                <a:sym typeface="Times New Roman"/>
              </a:rPr>
              <a:t>ODOLOGY</a:t>
            </a:r>
          </a:p>
          <a:p>
            <a:pPr marL="339725" marR="0" lvl="0" indent="-339725" rtl="0">
              <a:lnSpc>
                <a:spcPct val="100000"/>
              </a:lnSpc>
              <a:spcBef>
                <a:spcPts val="0"/>
              </a:spcBef>
              <a:spcAft>
                <a:spcPts val="0"/>
              </a:spcAft>
              <a:buClr>
                <a:srgbClr val="000000"/>
              </a:buClr>
              <a:buSzPts val="2800"/>
              <a:buFont typeface="Arial"/>
              <a:buChar char="•"/>
            </a:pPr>
            <a:r>
              <a:rPr lang="en-US" sz="2000" b="0" i="0" u="none" strike="noStrike" cap="none" dirty="0">
                <a:solidFill>
                  <a:srgbClr val="000000"/>
                </a:solidFill>
                <a:latin typeface="Times New Roman"/>
                <a:ea typeface="Arial"/>
                <a:cs typeface="Times New Roman"/>
                <a:sym typeface="Times New Roman"/>
              </a:rPr>
              <a:t>DATA GENERATION</a:t>
            </a:r>
            <a:endParaRPr lang="en-US" sz="2000" dirty="0">
              <a:latin typeface="Times New Roman"/>
              <a:cs typeface="Times New Roman"/>
              <a:sym typeface="Times New Roman"/>
            </a:endParaRPr>
          </a:p>
          <a:p>
            <a:pPr marL="339725" marR="0" lvl="0" indent="-339725" rtl="0">
              <a:lnSpc>
                <a:spcPct val="100000"/>
              </a:lnSpc>
              <a:spcBef>
                <a:spcPts val="0"/>
              </a:spcBef>
              <a:spcAft>
                <a:spcPts val="0"/>
              </a:spcAft>
              <a:buClr>
                <a:srgbClr val="000000"/>
              </a:buClr>
              <a:buSzPts val="2800"/>
              <a:buFont typeface="Arial"/>
              <a:buChar char="•"/>
            </a:pPr>
            <a:r>
              <a:rPr lang="en-US" sz="2000" b="0" i="0" u="none" strike="noStrike" cap="none" dirty="0">
                <a:solidFill>
                  <a:srgbClr val="000000"/>
                </a:solidFill>
                <a:latin typeface="Times New Roman"/>
                <a:ea typeface="Arial"/>
                <a:cs typeface="Times New Roman"/>
                <a:sym typeface="Times New Roman"/>
              </a:rPr>
              <a:t>TRAINING AND TESTING</a:t>
            </a:r>
          </a:p>
          <a:p>
            <a:pPr marL="339725" marR="0" lvl="0" indent="-339725" rtl="0">
              <a:lnSpc>
                <a:spcPct val="100000"/>
              </a:lnSpc>
              <a:spcBef>
                <a:spcPts val="0"/>
              </a:spcBef>
              <a:spcAft>
                <a:spcPts val="0"/>
              </a:spcAft>
              <a:buClr>
                <a:srgbClr val="000000"/>
              </a:buClr>
              <a:buSzPts val="2800"/>
              <a:buFont typeface="Arial"/>
              <a:buChar char="•"/>
            </a:pPr>
            <a:r>
              <a:rPr lang="en-US" sz="2000" dirty="0">
                <a:latin typeface="Times New Roman"/>
                <a:cs typeface="Times New Roman"/>
                <a:sym typeface="Times New Roman"/>
              </a:rPr>
              <a:t>IMPLEMENTATION</a:t>
            </a:r>
          </a:p>
          <a:p>
            <a:pPr marL="339725" marR="0" lvl="0" indent="-339725" rtl="0">
              <a:lnSpc>
                <a:spcPct val="100000"/>
              </a:lnSpc>
              <a:spcBef>
                <a:spcPts val="0"/>
              </a:spcBef>
              <a:spcAft>
                <a:spcPts val="0"/>
              </a:spcAft>
              <a:buClr>
                <a:srgbClr val="000000"/>
              </a:buClr>
              <a:buSzPts val="2800"/>
              <a:buFont typeface="Arial"/>
              <a:buChar char="•"/>
            </a:pPr>
            <a:r>
              <a:rPr lang="en-US" sz="2000" b="0" i="0" u="none" strike="noStrike" cap="none" dirty="0">
                <a:solidFill>
                  <a:srgbClr val="000000"/>
                </a:solidFill>
                <a:latin typeface="Times New Roman"/>
                <a:ea typeface="Arial"/>
                <a:cs typeface="Times New Roman"/>
                <a:sym typeface="Times New Roman"/>
              </a:rPr>
              <a:t>RESULTS</a:t>
            </a:r>
          </a:p>
          <a:p>
            <a:pPr marL="339725" marR="0" lvl="0" indent="-339725" rtl="0">
              <a:lnSpc>
                <a:spcPct val="100000"/>
              </a:lnSpc>
              <a:spcBef>
                <a:spcPts val="700"/>
              </a:spcBef>
              <a:spcAft>
                <a:spcPts val="0"/>
              </a:spcAft>
              <a:buClr>
                <a:srgbClr val="000000"/>
              </a:buClr>
              <a:buSzPts val="2800"/>
              <a:buFont typeface="Arial"/>
              <a:buChar char="•"/>
            </a:pPr>
            <a:r>
              <a:rPr lang="en-US" sz="2000" b="0" i="0" u="none" strike="noStrike" cap="none" dirty="0">
                <a:solidFill>
                  <a:srgbClr val="000000"/>
                </a:solidFill>
                <a:latin typeface="Times New Roman"/>
                <a:ea typeface="Times New Roman"/>
                <a:cs typeface="Times New Roman"/>
                <a:sym typeface="Times New Roman"/>
              </a:rPr>
              <a:t>SOFTWARE/HARDWARE SPECIFICATION</a:t>
            </a:r>
          </a:p>
          <a:p>
            <a:pPr marL="339725" indent="-339725">
              <a:spcBef>
                <a:spcPts val="700"/>
              </a:spcBef>
              <a:buSzPts val="2800"/>
              <a:buFont typeface="Arial"/>
              <a:buChar char="•"/>
            </a:pPr>
            <a:r>
              <a:rPr lang="en-US" sz="2000" b="0" i="0" u="none" strike="noStrike" cap="none" dirty="0">
                <a:solidFill>
                  <a:srgbClr val="000000"/>
                </a:solidFill>
                <a:latin typeface="Times New Roman"/>
                <a:ea typeface="Times New Roman"/>
                <a:cs typeface="Times New Roman"/>
                <a:sym typeface="Times New Roman"/>
              </a:rPr>
              <a:t>CONCLUSION</a:t>
            </a:r>
          </a:p>
          <a:p>
            <a:pPr marL="339725" marR="0" lvl="0" indent="-339725" rtl="0">
              <a:lnSpc>
                <a:spcPct val="100000"/>
              </a:lnSpc>
              <a:spcBef>
                <a:spcPts val="700"/>
              </a:spcBef>
              <a:spcAft>
                <a:spcPts val="0"/>
              </a:spcAft>
              <a:buClr>
                <a:srgbClr val="000000"/>
              </a:buClr>
              <a:buSzPts val="2800"/>
              <a:buFont typeface="Arial"/>
              <a:buChar char="•"/>
            </a:pPr>
            <a:r>
              <a:rPr lang="en-US" sz="2000" dirty="0">
                <a:latin typeface="Times New Roman"/>
                <a:cs typeface="Times New Roman"/>
                <a:sym typeface="Times New Roman"/>
              </a:rPr>
              <a:t>FUTURE SCOPE</a:t>
            </a:r>
            <a:endParaRPr sz="2000" dirty="0"/>
          </a:p>
        </p:txBody>
      </p:sp>
      <p:pic>
        <p:nvPicPr>
          <p:cNvPr id="130" name="Google Shape;130;g16b27e062f6_0_114" descr="A close-up of a logo&#10;&#10;Description automatically generated"/>
          <p:cNvPicPr preferRelativeResize="0"/>
          <p:nvPr/>
        </p:nvPicPr>
        <p:blipFill rotWithShape="1">
          <a:blip r:embed="rId3">
            <a:alphaModFix/>
          </a:blip>
          <a:srcRect/>
          <a:stretch/>
        </p:blipFill>
        <p:spPr>
          <a:xfrm>
            <a:off x="131762" y="89574"/>
            <a:ext cx="8813801" cy="1216938"/>
          </a:xfrm>
          <a:prstGeom prst="rect">
            <a:avLst/>
          </a:prstGeom>
          <a:noFill/>
          <a:ln>
            <a:noFill/>
          </a:ln>
        </p:spPr>
      </p:pic>
      <p:pic>
        <p:nvPicPr>
          <p:cNvPr id="131" name="Google Shape;131;g16b27e062f6_0_114"/>
          <p:cNvPicPr preferRelativeResize="0"/>
          <p:nvPr/>
        </p:nvPicPr>
        <p:blipFill rotWithShape="1">
          <a:blip r:embed="rId4">
            <a:alphaModFix/>
          </a:blip>
          <a:srcRect/>
          <a:stretch/>
        </p:blipFill>
        <p:spPr>
          <a:xfrm>
            <a:off x="3606379" y="6393419"/>
            <a:ext cx="2222921" cy="256871"/>
          </a:xfrm>
          <a:prstGeom prst="rect">
            <a:avLst/>
          </a:prstGeom>
          <a:noFill/>
          <a:ln>
            <a:noFill/>
          </a:ln>
        </p:spPr>
      </p:pic>
      <p:pic>
        <p:nvPicPr>
          <p:cNvPr id="132" name="Google Shape;132;g16b27e062f6_0_114"/>
          <p:cNvPicPr preferRelativeResize="0"/>
          <p:nvPr/>
        </p:nvPicPr>
        <p:blipFill rotWithShape="1">
          <a:blip r:embed="rId5">
            <a:alphaModFix/>
          </a:blip>
          <a:srcRect/>
          <a:stretch/>
        </p:blipFill>
        <p:spPr>
          <a:xfrm>
            <a:off x="0" y="-6097"/>
            <a:ext cx="9144000" cy="1255275"/>
          </a:xfrm>
          <a:prstGeom prst="rect">
            <a:avLst/>
          </a:prstGeom>
          <a:noFill/>
          <a:ln>
            <a:noFill/>
          </a:ln>
        </p:spPr>
      </p:pic>
      <p:pic>
        <p:nvPicPr>
          <p:cNvPr id="133" name="Google Shape;133;g16b27e062f6_0_114"/>
          <p:cNvPicPr preferRelativeResize="0"/>
          <p:nvPr/>
        </p:nvPicPr>
        <p:blipFill rotWithShape="1">
          <a:blip r:embed="rId6">
            <a:alphaModFix/>
          </a:blip>
          <a:srcRect/>
          <a:stretch/>
        </p:blipFill>
        <p:spPr>
          <a:xfrm>
            <a:off x="2605607" y="20148"/>
            <a:ext cx="4037592" cy="11244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2"/>
        <p:cNvGrpSpPr/>
        <p:nvPr/>
      </p:nvGrpSpPr>
      <p:grpSpPr>
        <a:xfrm>
          <a:off x="0" y="0"/>
          <a:ext cx="0" cy="0"/>
          <a:chOff x="0" y="0"/>
          <a:chExt cx="0" cy="0"/>
        </a:xfrm>
      </p:grpSpPr>
      <p:sp>
        <p:nvSpPr>
          <p:cNvPr id="143" name="Google Shape;143;g16b27e062f6_0_0"/>
          <p:cNvSpPr txBox="1"/>
          <p:nvPr/>
        </p:nvSpPr>
        <p:spPr>
          <a:xfrm>
            <a:off x="457200" y="990600"/>
            <a:ext cx="8228100" cy="54801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44" name="Google Shape;144;g16b27e062f6_0_0"/>
          <p:cNvSpPr txBox="1"/>
          <p:nvPr/>
        </p:nvSpPr>
        <p:spPr>
          <a:xfrm>
            <a:off x="652875" y="2034395"/>
            <a:ext cx="8032800" cy="4526100"/>
          </a:xfrm>
          <a:prstGeom prst="rect">
            <a:avLst/>
          </a:prstGeom>
          <a:noFill/>
          <a:ln>
            <a:noFill/>
          </a:ln>
        </p:spPr>
        <p:txBody>
          <a:bodyPr spcFirstLastPara="1" wrap="square" lIns="0" tIns="25550" rIns="0" bIns="0" anchor="ctr" anchorCtr="0">
            <a:noAutofit/>
          </a:bodyPr>
          <a:lstStyle/>
          <a:p>
            <a:pPr marL="0" marR="0" lvl="0" indent="0" algn="ctr" rtl="0">
              <a:lnSpc>
                <a:spcPct val="100000"/>
              </a:lnSpc>
              <a:spcBef>
                <a:spcPts val="0"/>
              </a:spcBef>
              <a:spcAft>
                <a:spcPts val="0"/>
              </a:spcAft>
              <a:buClr>
                <a:srgbClr val="280099"/>
              </a:buClr>
              <a:buSzPts val="2900"/>
              <a:buFont typeface="Calibri"/>
              <a:buNone/>
            </a:pPr>
            <a:r>
              <a:rPr lang="en-US" sz="2900" b="0" i="0" u="none" strike="noStrike" cap="none">
                <a:solidFill>
                  <a:srgbClr val="280099"/>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p:txBody>
      </p:sp>
      <p:sp>
        <p:nvSpPr>
          <p:cNvPr id="145" name="Google Shape;145;g16b27e062f6_0_0"/>
          <p:cNvSpPr txBox="1"/>
          <p:nvPr/>
        </p:nvSpPr>
        <p:spPr>
          <a:xfrm>
            <a:off x="131762" y="0"/>
            <a:ext cx="1500" cy="15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46" name="Google Shape;146;g16b27e062f6_0_0"/>
          <p:cNvSpPr txBox="1"/>
          <p:nvPr/>
        </p:nvSpPr>
        <p:spPr>
          <a:xfrm>
            <a:off x="195262" y="1306512"/>
            <a:ext cx="1500" cy="15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47" name="Google Shape;147;g16b27e062f6_0_0"/>
          <p:cNvSpPr txBox="1"/>
          <p:nvPr/>
        </p:nvSpPr>
        <p:spPr>
          <a:xfrm>
            <a:off x="586650" y="2671052"/>
            <a:ext cx="7969200" cy="760800"/>
          </a:xfrm>
          <a:prstGeom prst="rect">
            <a:avLst/>
          </a:prstGeom>
          <a:noFill/>
          <a:ln>
            <a:noFill/>
          </a:ln>
        </p:spPr>
        <p:txBody>
          <a:bodyPr spcFirstLastPara="1" wrap="square" lIns="82800" tIns="41400" rIns="82800" bIns="41400" anchor="t" anchorCtr="0">
            <a:spAutoFit/>
          </a:bodyPr>
          <a:lstStyle/>
          <a:p>
            <a:pPr marL="0" marR="0" lvl="0" indent="0" algn="l" rtl="0">
              <a:lnSpc>
                <a:spcPct val="100000"/>
              </a:lnSpc>
              <a:spcBef>
                <a:spcPts val="0"/>
              </a:spcBef>
              <a:spcAft>
                <a:spcPts val="0"/>
              </a:spcAft>
              <a:buClr>
                <a:schemeClr val="lt1"/>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p:txBody>
      </p:sp>
      <p:sp>
        <p:nvSpPr>
          <p:cNvPr id="148" name="Google Shape;148;g16b27e062f6_0_0"/>
          <p:cNvSpPr txBox="1"/>
          <p:nvPr/>
        </p:nvSpPr>
        <p:spPr>
          <a:xfrm>
            <a:off x="6553200" y="6356350"/>
            <a:ext cx="2133600" cy="365100"/>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Calibri"/>
              <a:buNone/>
            </a:pPr>
            <a:fld id="{00000000-1234-1234-1234-123412341234}" type="slidenum">
              <a:rPr lang="en-US" sz="1200" b="0" i="0" u="none" strike="noStrike" cap="none">
                <a:solidFill>
                  <a:srgbClr val="898989"/>
                </a:solidFill>
                <a:latin typeface="Calibri"/>
                <a:ea typeface="Calibri"/>
                <a:cs typeface="Calibri"/>
                <a:sym typeface="Calibri"/>
              </a:rPr>
              <a:t>4</a:t>
            </a:fld>
            <a:endParaRPr sz="1400" b="0" i="0" u="none" strike="noStrike" cap="none">
              <a:solidFill>
                <a:srgbClr val="000000"/>
              </a:solidFill>
              <a:latin typeface="Arial"/>
              <a:ea typeface="Arial"/>
              <a:cs typeface="Arial"/>
              <a:sym typeface="Arial"/>
            </a:endParaRPr>
          </a:p>
        </p:txBody>
      </p:sp>
      <p:sp>
        <p:nvSpPr>
          <p:cNvPr id="149" name="Google Shape;149;g16b27e062f6_0_0"/>
          <p:cNvSpPr txBox="1"/>
          <p:nvPr/>
        </p:nvSpPr>
        <p:spPr>
          <a:xfrm>
            <a:off x="1905000" y="6324600"/>
            <a:ext cx="5410200" cy="37170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800"/>
              <a:buFont typeface="Arial Black"/>
              <a:buNone/>
            </a:pPr>
            <a:r>
              <a:rPr lang="en-US" sz="1800" b="1" i="0" u="none" strike="noStrike" cap="none">
                <a:solidFill>
                  <a:srgbClr val="000000"/>
                </a:solidFill>
                <a:latin typeface="Arial Black"/>
                <a:ea typeface="Arial Black"/>
                <a:cs typeface="Arial Black"/>
                <a:sym typeface="Arial Black"/>
              </a:rPr>
              <a:t>                       </a:t>
            </a:r>
            <a:r>
              <a:rPr lang="en-US" sz="1600" b="0" i="0" u="none" strike="noStrike" cap="none">
                <a:solidFill>
                  <a:srgbClr val="000000"/>
                </a:solidFill>
                <a:latin typeface="Times New Roman"/>
                <a:ea typeface="Times New Roman"/>
                <a:cs typeface="Times New Roman"/>
                <a:sym typeface="Times New Roman"/>
              </a:rPr>
              <a:t>CSE Department, JECC</a:t>
            </a:r>
            <a:endParaRPr sz="1400" b="0" i="0" u="none" strike="noStrike" cap="none">
              <a:solidFill>
                <a:srgbClr val="000000"/>
              </a:solidFill>
              <a:latin typeface="Arial"/>
              <a:ea typeface="Arial"/>
              <a:cs typeface="Arial"/>
              <a:sym typeface="Arial"/>
            </a:endParaRPr>
          </a:p>
        </p:txBody>
      </p:sp>
      <p:sp>
        <p:nvSpPr>
          <p:cNvPr id="150" name="Google Shape;150;g16b27e062f6_0_0"/>
          <p:cNvSpPr txBox="1"/>
          <p:nvPr/>
        </p:nvSpPr>
        <p:spPr>
          <a:xfrm>
            <a:off x="457200" y="1524000"/>
            <a:ext cx="8229600" cy="485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C00000"/>
              </a:buClr>
              <a:buSzPts val="4400"/>
              <a:buFont typeface="Times New Roman"/>
              <a:buNone/>
            </a:pPr>
            <a:r>
              <a:rPr lang="en-US" sz="3600" b="1" i="0" u="sng" strike="noStrike" cap="none" dirty="0">
                <a:solidFill>
                  <a:srgbClr val="C00000"/>
                </a:solidFill>
                <a:latin typeface="Times New Roman"/>
                <a:ea typeface="Times New Roman"/>
                <a:cs typeface="Times New Roman"/>
                <a:sym typeface="Times New Roman"/>
              </a:rPr>
              <a:t>1.INTRODUCTION</a:t>
            </a:r>
            <a:endParaRPr sz="3600" b="0" i="0" u="sng" strike="noStrike" cap="none" dirty="0">
              <a:solidFill>
                <a:srgbClr val="000000"/>
              </a:solidFill>
              <a:latin typeface="Arial"/>
              <a:ea typeface="Arial"/>
              <a:cs typeface="Arial"/>
              <a:sym typeface="Arial"/>
            </a:endParaRPr>
          </a:p>
        </p:txBody>
      </p:sp>
      <p:sp>
        <p:nvSpPr>
          <p:cNvPr id="151" name="Google Shape;151;g16b27e062f6_0_0"/>
          <p:cNvSpPr txBox="1"/>
          <p:nvPr/>
        </p:nvSpPr>
        <p:spPr>
          <a:xfrm>
            <a:off x="509603" y="2667210"/>
            <a:ext cx="8229600" cy="3768600"/>
          </a:xfrm>
          <a:prstGeom prst="rect">
            <a:avLst/>
          </a:prstGeom>
          <a:noFill/>
          <a:ln>
            <a:noFill/>
          </a:ln>
        </p:spPr>
        <p:txBody>
          <a:bodyPr spcFirstLastPara="1" wrap="square" lIns="91425" tIns="45700" rIns="91425" bIns="45700" anchor="t" anchorCtr="0">
            <a:noAutofit/>
          </a:bodyPr>
          <a:lstStyle/>
          <a:p>
            <a:pPr marL="457200" marR="0" lvl="0" indent="-349250" algn="just" rtl="0">
              <a:lnSpc>
                <a:spcPct val="100000"/>
              </a:lnSpc>
              <a:spcBef>
                <a:spcPts val="700"/>
              </a:spcBef>
              <a:spcAft>
                <a:spcPts val="0"/>
              </a:spcAft>
              <a:buClr>
                <a:srgbClr val="000000"/>
              </a:buClr>
              <a:buSzPts val="1900"/>
              <a:buFont typeface="Arial"/>
              <a:buChar char="●"/>
            </a:pPr>
            <a:r>
              <a:rPr lang="en-US" sz="1800" b="0" i="0" u="none" strike="noStrike" cap="none" dirty="0">
                <a:solidFill>
                  <a:srgbClr val="000000"/>
                </a:solidFill>
                <a:latin typeface="Arial"/>
                <a:ea typeface="Arial"/>
                <a:cs typeface="Arial"/>
                <a:sym typeface="Arial"/>
              </a:rPr>
              <a:t>Hand gesture recognition is a subset of computer vision that focuses on recognizing meaningful human hand shapes or movements.</a:t>
            </a:r>
            <a:endParaRPr sz="1800" b="0" i="0" u="none" strike="noStrike" cap="none" dirty="0">
              <a:solidFill>
                <a:srgbClr val="000000"/>
              </a:solidFill>
              <a:latin typeface="Arial"/>
              <a:ea typeface="Arial"/>
              <a:cs typeface="Arial"/>
              <a:sym typeface="Arial"/>
            </a:endParaRPr>
          </a:p>
          <a:p>
            <a:pPr marL="457200" marR="0" lvl="0" indent="-228600" algn="just" rtl="0">
              <a:lnSpc>
                <a:spcPct val="100000"/>
              </a:lnSpc>
              <a:spcBef>
                <a:spcPts val="700"/>
              </a:spcBef>
              <a:spcAft>
                <a:spcPts val="0"/>
              </a:spcAft>
              <a:buClr>
                <a:srgbClr val="000000"/>
              </a:buClr>
              <a:buSzPts val="1900"/>
              <a:buFont typeface="Arial"/>
              <a:buNone/>
            </a:pPr>
            <a:endParaRPr sz="1800" b="0" i="0" u="none" strike="noStrike" cap="none" dirty="0">
              <a:solidFill>
                <a:srgbClr val="000000"/>
              </a:solidFill>
              <a:latin typeface="Times New Roman"/>
              <a:ea typeface="Times New Roman"/>
              <a:cs typeface="Times New Roman"/>
              <a:sym typeface="Times New Roman"/>
            </a:endParaRPr>
          </a:p>
          <a:p>
            <a:pPr marL="457200" marR="0" lvl="0" indent="-349250" algn="just" rtl="0">
              <a:lnSpc>
                <a:spcPct val="100000"/>
              </a:lnSpc>
              <a:spcBef>
                <a:spcPts val="700"/>
              </a:spcBef>
              <a:spcAft>
                <a:spcPts val="0"/>
              </a:spcAft>
              <a:buClr>
                <a:srgbClr val="000000"/>
              </a:buClr>
              <a:buSzPts val="1900"/>
              <a:buFont typeface="Arial"/>
              <a:buChar char="●"/>
            </a:pPr>
            <a:r>
              <a:rPr lang="en-US" sz="1800" b="0" i="0" u="none" strike="noStrike" cap="none" dirty="0">
                <a:solidFill>
                  <a:srgbClr val="000000"/>
                </a:solidFill>
                <a:latin typeface="Arial"/>
                <a:ea typeface="Arial"/>
                <a:cs typeface="Arial"/>
                <a:sym typeface="Arial"/>
              </a:rPr>
              <a:t>It is widely used in interactive systems for games, virtual reality, sign language recognition, robotics, and more. </a:t>
            </a:r>
            <a:endParaRPr sz="1800" b="0" i="0" u="none" strike="noStrike" cap="none" dirty="0">
              <a:solidFill>
                <a:srgbClr val="000000"/>
              </a:solidFill>
              <a:latin typeface="Arial"/>
              <a:ea typeface="Arial"/>
              <a:cs typeface="Arial"/>
              <a:sym typeface="Arial"/>
            </a:endParaRPr>
          </a:p>
          <a:p>
            <a:pPr marL="457200" marR="0" lvl="0" indent="-228600" algn="just" rtl="0">
              <a:lnSpc>
                <a:spcPct val="100000"/>
              </a:lnSpc>
              <a:spcBef>
                <a:spcPts val="700"/>
              </a:spcBef>
              <a:spcAft>
                <a:spcPts val="0"/>
              </a:spcAft>
              <a:buClr>
                <a:srgbClr val="000000"/>
              </a:buClr>
              <a:buSzPts val="1900"/>
              <a:buFont typeface="Arial"/>
              <a:buNone/>
            </a:pPr>
            <a:endParaRPr sz="1800" b="0" i="0" u="none" strike="noStrike" cap="none" dirty="0">
              <a:solidFill>
                <a:srgbClr val="000000"/>
              </a:solidFill>
              <a:latin typeface="Times New Roman"/>
              <a:ea typeface="Times New Roman"/>
              <a:cs typeface="Times New Roman"/>
              <a:sym typeface="Times New Roman"/>
            </a:endParaRPr>
          </a:p>
          <a:p>
            <a:pPr marL="457200" marR="0" lvl="0" indent="-349250" algn="just" rtl="0">
              <a:lnSpc>
                <a:spcPct val="100000"/>
              </a:lnSpc>
              <a:spcBef>
                <a:spcPts val="700"/>
              </a:spcBef>
              <a:spcAft>
                <a:spcPts val="0"/>
              </a:spcAft>
              <a:buClr>
                <a:srgbClr val="000000"/>
              </a:buClr>
              <a:buSzPts val="1900"/>
              <a:buFont typeface="Arial"/>
              <a:buChar char="●"/>
            </a:pPr>
            <a:r>
              <a:rPr lang="en-US" sz="1800" b="0" i="0" u="none" strike="noStrike" cap="none" dirty="0">
                <a:solidFill>
                  <a:srgbClr val="000000"/>
                </a:solidFill>
                <a:latin typeface="Arial"/>
                <a:ea typeface="Arial"/>
                <a:cs typeface="Arial"/>
                <a:sym typeface="Arial"/>
              </a:rPr>
              <a:t>With the rise of deep learning, hand-gesture recognition has become more precise and efficient.</a:t>
            </a:r>
            <a:endParaRPr sz="1800" b="0" i="0" u="none" strike="noStrike" cap="none" dirty="0">
              <a:solidFill>
                <a:srgbClr val="000000"/>
              </a:solidFill>
              <a:latin typeface="Arial"/>
              <a:ea typeface="Arial"/>
              <a:cs typeface="Arial"/>
              <a:sym typeface="Arial"/>
            </a:endParaRPr>
          </a:p>
          <a:p>
            <a:pPr marL="457200" marR="0" lvl="0" indent="-228600" algn="just" rtl="0">
              <a:lnSpc>
                <a:spcPct val="100000"/>
              </a:lnSpc>
              <a:spcBef>
                <a:spcPts val="700"/>
              </a:spcBef>
              <a:spcAft>
                <a:spcPts val="0"/>
              </a:spcAft>
              <a:buClr>
                <a:srgbClr val="000000"/>
              </a:buClr>
              <a:buSzPts val="1900"/>
              <a:buFont typeface="Arial"/>
              <a:buNone/>
            </a:pPr>
            <a:endParaRPr sz="1800" b="0" i="0" u="none" strike="noStrike" cap="none" dirty="0">
              <a:solidFill>
                <a:srgbClr val="000000"/>
              </a:solidFill>
              <a:latin typeface="Times New Roman"/>
              <a:ea typeface="Times New Roman"/>
              <a:cs typeface="Times New Roman"/>
              <a:sym typeface="Times New Roman"/>
            </a:endParaRPr>
          </a:p>
          <a:p>
            <a:pPr marL="107950" marR="0" lvl="0" indent="0" algn="just" rtl="0">
              <a:lnSpc>
                <a:spcPct val="100000"/>
              </a:lnSpc>
              <a:spcBef>
                <a:spcPts val="700"/>
              </a:spcBef>
              <a:spcAft>
                <a:spcPts val="0"/>
              </a:spcAft>
              <a:buNone/>
            </a:pPr>
            <a:endParaRPr sz="1800" b="0" i="0" u="none" strike="noStrike" cap="none" dirty="0">
              <a:solidFill>
                <a:srgbClr val="000000"/>
              </a:solidFill>
              <a:latin typeface="Times New Roman"/>
              <a:ea typeface="Times New Roman"/>
              <a:cs typeface="Times New Roman"/>
              <a:sym typeface="Times New Roman"/>
            </a:endParaRPr>
          </a:p>
        </p:txBody>
      </p:sp>
      <p:pic>
        <p:nvPicPr>
          <p:cNvPr id="152" name="Google Shape;152;g16b27e062f6_0_0"/>
          <p:cNvPicPr preferRelativeResize="0"/>
          <p:nvPr/>
        </p:nvPicPr>
        <p:blipFill rotWithShape="1">
          <a:blip r:embed="rId3">
            <a:alphaModFix/>
          </a:blip>
          <a:srcRect/>
          <a:stretch/>
        </p:blipFill>
        <p:spPr>
          <a:xfrm>
            <a:off x="3606379" y="6393419"/>
            <a:ext cx="2222921" cy="256871"/>
          </a:xfrm>
          <a:prstGeom prst="rect">
            <a:avLst/>
          </a:prstGeom>
          <a:noFill/>
          <a:ln>
            <a:noFill/>
          </a:ln>
        </p:spPr>
      </p:pic>
      <p:pic>
        <p:nvPicPr>
          <p:cNvPr id="153" name="Google Shape;153;g16b27e062f6_0_0"/>
          <p:cNvPicPr preferRelativeResize="0"/>
          <p:nvPr/>
        </p:nvPicPr>
        <p:blipFill rotWithShape="1">
          <a:blip r:embed="rId4">
            <a:alphaModFix/>
          </a:blip>
          <a:srcRect/>
          <a:stretch/>
        </p:blipFill>
        <p:spPr>
          <a:xfrm>
            <a:off x="0" y="-6097"/>
            <a:ext cx="9144000" cy="1255275"/>
          </a:xfrm>
          <a:prstGeom prst="rect">
            <a:avLst/>
          </a:prstGeom>
          <a:noFill/>
          <a:ln>
            <a:noFill/>
          </a:ln>
        </p:spPr>
      </p:pic>
      <p:pic>
        <p:nvPicPr>
          <p:cNvPr id="154" name="Google Shape;154;g16b27e062f6_0_0"/>
          <p:cNvPicPr preferRelativeResize="0"/>
          <p:nvPr/>
        </p:nvPicPr>
        <p:blipFill rotWithShape="1">
          <a:blip r:embed="rId5">
            <a:alphaModFix/>
          </a:blip>
          <a:srcRect/>
          <a:stretch/>
        </p:blipFill>
        <p:spPr>
          <a:xfrm>
            <a:off x="2605607" y="20148"/>
            <a:ext cx="4037592" cy="122765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5"/>
          <p:cNvSpPr txBox="1"/>
          <p:nvPr/>
        </p:nvSpPr>
        <p:spPr>
          <a:xfrm>
            <a:off x="457200" y="990600"/>
            <a:ext cx="8228012" cy="54800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5" name="Google Shape;165;p5"/>
          <p:cNvSpPr txBox="1"/>
          <p:nvPr/>
        </p:nvSpPr>
        <p:spPr>
          <a:xfrm>
            <a:off x="760413" y="1553066"/>
            <a:ext cx="8032750" cy="4525962"/>
          </a:xfrm>
          <a:prstGeom prst="rect">
            <a:avLst/>
          </a:prstGeom>
          <a:noFill/>
          <a:ln>
            <a:noFill/>
          </a:ln>
        </p:spPr>
        <p:txBody>
          <a:bodyPr spcFirstLastPara="1" wrap="square" lIns="0" tIns="25550" rIns="0" bIns="0" anchor="ctr" anchorCtr="0">
            <a:noAutofit/>
          </a:bodyPr>
          <a:lstStyle/>
          <a:p>
            <a:pPr marL="0" marR="0" lvl="0" indent="0" algn="ctr" rtl="0">
              <a:lnSpc>
                <a:spcPct val="100000"/>
              </a:lnSpc>
              <a:spcBef>
                <a:spcPts val="0"/>
              </a:spcBef>
              <a:spcAft>
                <a:spcPts val="0"/>
              </a:spcAft>
              <a:buClr>
                <a:srgbClr val="280099"/>
              </a:buClr>
              <a:buSzPts val="2900"/>
              <a:buFont typeface="Calibri"/>
              <a:buNone/>
            </a:pPr>
            <a:r>
              <a:rPr lang="en-US" sz="2900" b="0" i="0" u="none" strike="noStrike" cap="none">
                <a:solidFill>
                  <a:srgbClr val="280099"/>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p:txBody>
      </p:sp>
      <p:sp>
        <p:nvSpPr>
          <p:cNvPr id="166" name="Google Shape;166;p5"/>
          <p:cNvSpPr txBox="1"/>
          <p:nvPr/>
        </p:nvSpPr>
        <p:spPr>
          <a:xfrm>
            <a:off x="131762" y="0"/>
            <a:ext cx="1587" cy="15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7" name="Google Shape;167;p5"/>
          <p:cNvSpPr txBox="1"/>
          <p:nvPr/>
        </p:nvSpPr>
        <p:spPr>
          <a:xfrm>
            <a:off x="195262" y="1306512"/>
            <a:ext cx="1587" cy="15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8" name="Google Shape;168;p5"/>
          <p:cNvSpPr txBox="1"/>
          <p:nvPr/>
        </p:nvSpPr>
        <p:spPr>
          <a:xfrm>
            <a:off x="457200" y="1981200"/>
            <a:ext cx="7969250" cy="754062"/>
          </a:xfrm>
          <a:prstGeom prst="rect">
            <a:avLst/>
          </a:prstGeom>
          <a:noFill/>
          <a:ln>
            <a:noFill/>
          </a:ln>
        </p:spPr>
        <p:txBody>
          <a:bodyPr spcFirstLastPara="1" wrap="square" lIns="82800" tIns="41400" rIns="82800" bIns="41400" anchor="t" anchorCtr="0">
            <a:spAutoFit/>
          </a:bodyPr>
          <a:lstStyle/>
          <a:p>
            <a:pPr marL="0" marR="0" lvl="0" indent="0" algn="l" rtl="0">
              <a:lnSpc>
                <a:spcPct val="100000"/>
              </a:lnSpc>
              <a:spcBef>
                <a:spcPts val="0"/>
              </a:spcBef>
              <a:spcAft>
                <a:spcPts val="0"/>
              </a:spcAft>
              <a:buClr>
                <a:schemeClr val="lt1"/>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p:txBody>
      </p:sp>
      <p:sp>
        <p:nvSpPr>
          <p:cNvPr id="169" name="Google Shape;169;p5"/>
          <p:cNvSpPr txBox="1"/>
          <p:nvPr/>
        </p:nvSpPr>
        <p:spPr>
          <a:xfrm>
            <a:off x="6553200" y="6356350"/>
            <a:ext cx="2133600" cy="365125"/>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Calibri"/>
              <a:buNone/>
            </a:pPr>
            <a:fld id="{00000000-1234-1234-1234-123412341234}" type="slidenum">
              <a:rPr lang="en-US" sz="1200" b="0" i="0" u="none" strike="noStrike" cap="none">
                <a:solidFill>
                  <a:srgbClr val="898989"/>
                </a:solidFill>
                <a:latin typeface="Calibri"/>
                <a:ea typeface="Calibri"/>
                <a:cs typeface="Calibri"/>
                <a:sym typeface="Calibri"/>
              </a:rPr>
              <a:t>5</a:t>
            </a:fld>
            <a:endParaRPr sz="1400" b="0" i="0" u="none" strike="noStrike" cap="none">
              <a:solidFill>
                <a:srgbClr val="000000"/>
              </a:solidFill>
              <a:latin typeface="Arial"/>
              <a:ea typeface="Arial"/>
              <a:cs typeface="Arial"/>
              <a:sym typeface="Arial"/>
            </a:endParaRPr>
          </a:p>
        </p:txBody>
      </p:sp>
      <p:sp>
        <p:nvSpPr>
          <p:cNvPr id="170" name="Google Shape;170;p5"/>
          <p:cNvSpPr txBox="1"/>
          <p:nvPr/>
        </p:nvSpPr>
        <p:spPr>
          <a:xfrm>
            <a:off x="1905000" y="6324600"/>
            <a:ext cx="5410200" cy="36830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800"/>
              <a:buFont typeface="Arial Black"/>
              <a:buNone/>
            </a:pPr>
            <a:r>
              <a:rPr lang="en-US" sz="1800" b="1" i="0" u="none" strike="noStrike" cap="none">
                <a:solidFill>
                  <a:srgbClr val="000000"/>
                </a:solidFill>
                <a:latin typeface="Arial Black"/>
                <a:ea typeface="Arial Black"/>
                <a:cs typeface="Arial Black"/>
                <a:sym typeface="Arial Black"/>
              </a:rPr>
              <a:t>                       </a:t>
            </a:r>
            <a:r>
              <a:rPr lang="en-US" sz="1600" b="0" i="0" u="none" strike="noStrike" cap="none">
                <a:solidFill>
                  <a:srgbClr val="000000"/>
                </a:solidFill>
                <a:latin typeface="Times New Roman"/>
                <a:ea typeface="Times New Roman"/>
                <a:cs typeface="Times New Roman"/>
                <a:sym typeface="Times New Roman"/>
              </a:rPr>
              <a:t>CSE Department, JECC</a:t>
            </a:r>
            <a:endParaRPr sz="1400" b="0" i="0" u="none" strike="noStrike" cap="none">
              <a:solidFill>
                <a:srgbClr val="000000"/>
              </a:solidFill>
              <a:latin typeface="Arial"/>
              <a:ea typeface="Arial"/>
              <a:cs typeface="Arial"/>
              <a:sym typeface="Arial"/>
            </a:endParaRPr>
          </a:p>
        </p:txBody>
      </p:sp>
      <p:sp>
        <p:nvSpPr>
          <p:cNvPr id="171" name="Google Shape;171;p5"/>
          <p:cNvSpPr txBox="1"/>
          <p:nvPr/>
        </p:nvSpPr>
        <p:spPr>
          <a:xfrm>
            <a:off x="457200" y="1738350"/>
            <a:ext cx="8229600" cy="485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C00000"/>
              </a:buClr>
              <a:buSzPts val="4400"/>
              <a:buFont typeface="Times New Roman"/>
              <a:buNone/>
            </a:pPr>
            <a:r>
              <a:rPr lang="en-US" sz="3600" b="1" i="0" u="sng" strike="noStrike" cap="none" dirty="0">
                <a:solidFill>
                  <a:srgbClr val="C00000"/>
                </a:solidFill>
                <a:latin typeface="Times New Roman"/>
                <a:ea typeface="Times New Roman"/>
                <a:cs typeface="Times New Roman"/>
                <a:sym typeface="Times New Roman"/>
              </a:rPr>
              <a:t>2.OBJECTIVES</a:t>
            </a:r>
            <a:endParaRPr sz="3600" b="0" i="0" u="sng" strike="noStrike" cap="none" dirty="0">
              <a:solidFill>
                <a:srgbClr val="000000"/>
              </a:solidFill>
              <a:latin typeface="Arial"/>
              <a:ea typeface="Arial"/>
              <a:cs typeface="Arial"/>
              <a:sym typeface="Arial"/>
            </a:endParaRPr>
          </a:p>
        </p:txBody>
      </p:sp>
      <p:sp>
        <p:nvSpPr>
          <p:cNvPr id="172" name="Google Shape;172;p5"/>
          <p:cNvSpPr txBox="1"/>
          <p:nvPr/>
        </p:nvSpPr>
        <p:spPr>
          <a:xfrm>
            <a:off x="88898" y="2865586"/>
            <a:ext cx="8596314" cy="3517330"/>
          </a:xfrm>
          <a:prstGeom prst="rect">
            <a:avLst/>
          </a:prstGeom>
          <a:noFill/>
          <a:ln>
            <a:noFill/>
          </a:ln>
        </p:spPr>
        <p:txBody>
          <a:bodyPr spcFirstLastPara="1" wrap="square" lIns="91425" tIns="45700" rIns="91425" bIns="45700" anchor="t" anchorCtr="0">
            <a:noAutofit/>
          </a:bodyPr>
          <a:lstStyle/>
          <a:p>
            <a:pPr marL="463550" marR="0" lvl="0" indent="-342900" algn="just" rtl="0">
              <a:lnSpc>
                <a:spcPct val="100000"/>
              </a:lnSpc>
              <a:spcBef>
                <a:spcPts val="0"/>
              </a:spcBef>
              <a:spcAft>
                <a:spcPts val="0"/>
              </a:spcAft>
              <a:buClr>
                <a:srgbClr val="000000"/>
              </a:buClr>
              <a:buSzPts val="1900"/>
              <a:buFont typeface="Arial" panose="020B0604020202020204" pitchFamily="34" charset="0"/>
              <a:buChar char="•"/>
            </a:pPr>
            <a:r>
              <a:rPr lang="en-US" sz="1800" b="0" i="0" u="none" strike="noStrike" cap="none" dirty="0">
                <a:solidFill>
                  <a:srgbClr val="000000"/>
                </a:solidFill>
                <a:latin typeface="Arial"/>
                <a:ea typeface="Arial"/>
                <a:cs typeface="Arial"/>
                <a:sym typeface="Arial"/>
              </a:rPr>
              <a:t>To study and </a:t>
            </a:r>
            <a:r>
              <a:rPr lang="en-US" sz="1800" b="0" i="0" u="none" strike="noStrike" cap="none" dirty="0" err="1">
                <a:solidFill>
                  <a:srgbClr val="000000"/>
                </a:solidFill>
                <a:latin typeface="Arial"/>
                <a:ea typeface="Arial"/>
                <a:cs typeface="Arial"/>
                <a:sym typeface="Arial"/>
              </a:rPr>
              <a:t>analyse</a:t>
            </a:r>
            <a:r>
              <a:rPr lang="en-US" sz="1800" b="0" i="0" u="none" strike="noStrike" cap="none" dirty="0">
                <a:solidFill>
                  <a:srgbClr val="000000"/>
                </a:solidFill>
                <a:latin typeface="Arial"/>
                <a:ea typeface="Arial"/>
                <a:cs typeface="Arial"/>
                <a:sym typeface="Arial"/>
              </a:rPr>
              <a:t> the sign languages for different vocal languages and the algorithm to translate the signs including the movement based ones to text format.</a:t>
            </a:r>
          </a:p>
          <a:p>
            <a:pPr marL="463550" marR="0" lvl="0" indent="-342900" algn="just" rtl="0">
              <a:lnSpc>
                <a:spcPct val="100000"/>
              </a:lnSpc>
              <a:spcBef>
                <a:spcPts val="0"/>
              </a:spcBef>
              <a:spcAft>
                <a:spcPts val="0"/>
              </a:spcAft>
              <a:buClr>
                <a:srgbClr val="000000"/>
              </a:buClr>
              <a:buSzPts val="1900"/>
              <a:buFont typeface="Arial" panose="020B0604020202020204" pitchFamily="34" charset="0"/>
              <a:buChar char="•"/>
            </a:pPr>
            <a:endParaRPr lang="en-US" sz="1800" b="0" i="0" u="none" strike="noStrike" cap="none" dirty="0">
              <a:solidFill>
                <a:srgbClr val="000000"/>
              </a:solidFill>
              <a:latin typeface="Arial"/>
              <a:ea typeface="Arial"/>
              <a:cs typeface="Arial"/>
              <a:sym typeface="Arial"/>
            </a:endParaRPr>
          </a:p>
          <a:p>
            <a:pPr marL="463550" marR="0" lvl="0" indent="-342900" algn="just" rtl="0">
              <a:lnSpc>
                <a:spcPct val="100000"/>
              </a:lnSpc>
              <a:spcBef>
                <a:spcPts val="0"/>
              </a:spcBef>
              <a:spcAft>
                <a:spcPts val="0"/>
              </a:spcAft>
              <a:buClr>
                <a:srgbClr val="000000"/>
              </a:buClr>
              <a:buSzPts val="1900"/>
              <a:buFont typeface="Arial" panose="020B0604020202020204" pitchFamily="34" charset="0"/>
              <a:buChar char="•"/>
            </a:pPr>
            <a:r>
              <a:rPr lang="en-US" sz="1800" b="0" i="0" u="none" strike="noStrike" cap="none" dirty="0">
                <a:solidFill>
                  <a:srgbClr val="000000"/>
                </a:solidFill>
                <a:latin typeface="Arial"/>
                <a:ea typeface="Arial"/>
                <a:cs typeface="Arial"/>
                <a:sym typeface="Arial"/>
              </a:rPr>
              <a:t>To design a mobile or web application that translate a whole sentence from the user preferred sign language to text format and further to audio or speech format using GTTS engine.</a:t>
            </a:r>
          </a:p>
          <a:p>
            <a:pPr marL="463550" marR="0" lvl="0" indent="-342900" algn="just" rtl="0">
              <a:lnSpc>
                <a:spcPct val="100000"/>
              </a:lnSpc>
              <a:spcBef>
                <a:spcPts val="0"/>
              </a:spcBef>
              <a:spcAft>
                <a:spcPts val="0"/>
              </a:spcAft>
              <a:buClr>
                <a:srgbClr val="000000"/>
              </a:buClr>
              <a:buSzPts val="1900"/>
              <a:buFont typeface="Arial" panose="020B0604020202020204" pitchFamily="34" charset="0"/>
              <a:buChar char="•"/>
            </a:pPr>
            <a:endParaRPr lang="en-US" sz="1800" dirty="0"/>
          </a:p>
          <a:p>
            <a:pPr marL="463550" marR="0" lvl="0" indent="-342900" algn="just" rtl="0">
              <a:lnSpc>
                <a:spcPct val="100000"/>
              </a:lnSpc>
              <a:spcBef>
                <a:spcPts val="0"/>
              </a:spcBef>
              <a:spcAft>
                <a:spcPts val="0"/>
              </a:spcAft>
              <a:buClr>
                <a:srgbClr val="000000"/>
              </a:buClr>
              <a:buSzPts val="1900"/>
              <a:buFont typeface="Arial" panose="020B0604020202020204" pitchFamily="34" charset="0"/>
              <a:buChar char="•"/>
            </a:pPr>
            <a:r>
              <a:rPr lang="en-US" sz="1800" b="0" i="0" u="none" strike="noStrike" cap="none" dirty="0">
                <a:solidFill>
                  <a:srgbClr val="000000"/>
                </a:solidFill>
                <a:latin typeface="Arial"/>
                <a:ea typeface="Arial"/>
                <a:cs typeface="Arial"/>
                <a:sym typeface="Arial"/>
              </a:rPr>
              <a:t>We aim to bridge the communication gap with the hearing and speech-impaired, who make up 6.3% of the population.</a:t>
            </a:r>
            <a:endParaRPr sz="1800" b="0" i="0" u="none" strike="noStrike" cap="none" dirty="0">
              <a:solidFill>
                <a:srgbClr val="000000"/>
              </a:solidFill>
              <a:latin typeface="Arial"/>
              <a:ea typeface="Arial"/>
              <a:cs typeface="Arial"/>
              <a:sym typeface="Arial"/>
            </a:endParaRPr>
          </a:p>
          <a:p>
            <a:pPr marL="342900" marR="0" lvl="0" indent="-222250" algn="just" rtl="0">
              <a:lnSpc>
                <a:spcPct val="100000"/>
              </a:lnSpc>
              <a:spcBef>
                <a:spcPts val="0"/>
              </a:spcBef>
              <a:spcAft>
                <a:spcPts val="0"/>
              </a:spcAft>
              <a:buClr>
                <a:srgbClr val="000000"/>
              </a:buClr>
              <a:buSzPts val="1900"/>
              <a:buFont typeface="Arial"/>
              <a:buNone/>
            </a:pPr>
            <a:endParaRPr sz="1800" b="0" i="0" u="none" strike="noStrike" cap="none" dirty="0">
              <a:solidFill>
                <a:srgbClr val="000000"/>
              </a:solidFill>
              <a:latin typeface="Arial"/>
              <a:ea typeface="Arial"/>
              <a:cs typeface="Arial"/>
              <a:sym typeface="Arial"/>
            </a:endParaRPr>
          </a:p>
          <a:p>
            <a:pPr marL="342900" marR="0" lvl="0" indent="-222250" algn="just" rtl="0">
              <a:lnSpc>
                <a:spcPct val="100000"/>
              </a:lnSpc>
              <a:spcBef>
                <a:spcPts val="0"/>
              </a:spcBef>
              <a:spcAft>
                <a:spcPts val="0"/>
              </a:spcAft>
              <a:buClr>
                <a:srgbClr val="000000"/>
              </a:buClr>
              <a:buSzPts val="1900"/>
              <a:buFont typeface="Arial"/>
              <a:buNone/>
            </a:pPr>
            <a:endParaRPr sz="1800" b="0" i="0" u="none" strike="noStrike" cap="none" dirty="0">
              <a:solidFill>
                <a:srgbClr val="000000"/>
              </a:solidFill>
              <a:latin typeface="Arial"/>
              <a:ea typeface="Arial"/>
              <a:cs typeface="Arial"/>
              <a:sym typeface="Arial"/>
            </a:endParaRPr>
          </a:p>
          <a:p>
            <a:pPr marL="342900" marR="0" lvl="0" indent="-222250" algn="just" rtl="0">
              <a:lnSpc>
                <a:spcPct val="100000"/>
              </a:lnSpc>
              <a:spcBef>
                <a:spcPts val="0"/>
              </a:spcBef>
              <a:spcAft>
                <a:spcPts val="0"/>
              </a:spcAft>
              <a:buClr>
                <a:srgbClr val="000000"/>
              </a:buClr>
              <a:buSzPts val="1900"/>
              <a:buFont typeface="Arial"/>
              <a:buNone/>
            </a:pPr>
            <a:endParaRPr sz="1800" b="0" i="0" u="none" strike="noStrike" cap="none" dirty="0">
              <a:solidFill>
                <a:srgbClr val="000000"/>
              </a:solidFill>
              <a:latin typeface="Times New Roman"/>
              <a:ea typeface="Times New Roman"/>
              <a:cs typeface="Times New Roman"/>
              <a:sym typeface="Times New Roman"/>
            </a:endParaRPr>
          </a:p>
          <a:p>
            <a:pPr marL="342900" marR="0" lvl="0" indent="-222250" algn="just" rtl="0">
              <a:lnSpc>
                <a:spcPct val="100000"/>
              </a:lnSpc>
              <a:spcBef>
                <a:spcPts val="0"/>
              </a:spcBef>
              <a:spcAft>
                <a:spcPts val="0"/>
              </a:spcAft>
              <a:buClr>
                <a:srgbClr val="000000"/>
              </a:buClr>
              <a:buSzPts val="1900"/>
              <a:buFont typeface="Arial"/>
              <a:buNone/>
            </a:pPr>
            <a:endParaRPr sz="1800" b="0" i="0" u="none" strike="noStrike" cap="none" dirty="0">
              <a:solidFill>
                <a:srgbClr val="000000"/>
              </a:solidFill>
              <a:latin typeface="Times New Roman"/>
              <a:ea typeface="Times New Roman"/>
              <a:cs typeface="Times New Roman"/>
              <a:sym typeface="Times New Roman"/>
            </a:endParaRPr>
          </a:p>
        </p:txBody>
      </p:sp>
      <p:pic>
        <p:nvPicPr>
          <p:cNvPr id="173" name="Google Shape;173;p5"/>
          <p:cNvPicPr preferRelativeResize="0"/>
          <p:nvPr/>
        </p:nvPicPr>
        <p:blipFill rotWithShape="1">
          <a:blip r:embed="rId3">
            <a:alphaModFix/>
          </a:blip>
          <a:srcRect/>
          <a:stretch/>
        </p:blipFill>
        <p:spPr>
          <a:xfrm>
            <a:off x="3606379" y="6393419"/>
            <a:ext cx="2222921" cy="256871"/>
          </a:xfrm>
          <a:prstGeom prst="rect">
            <a:avLst/>
          </a:prstGeom>
          <a:noFill/>
          <a:ln>
            <a:noFill/>
          </a:ln>
        </p:spPr>
      </p:pic>
      <p:pic>
        <p:nvPicPr>
          <p:cNvPr id="174" name="Google Shape;174;p5"/>
          <p:cNvPicPr preferRelativeResize="0"/>
          <p:nvPr/>
        </p:nvPicPr>
        <p:blipFill rotWithShape="1">
          <a:blip r:embed="rId4">
            <a:alphaModFix/>
          </a:blip>
          <a:srcRect/>
          <a:stretch/>
        </p:blipFill>
        <p:spPr>
          <a:xfrm>
            <a:off x="0" y="-6097"/>
            <a:ext cx="9144000" cy="1255275"/>
          </a:xfrm>
          <a:prstGeom prst="rect">
            <a:avLst/>
          </a:prstGeom>
          <a:noFill/>
          <a:ln>
            <a:noFill/>
          </a:ln>
        </p:spPr>
      </p:pic>
      <p:pic>
        <p:nvPicPr>
          <p:cNvPr id="175" name="Google Shape;175;p5"/>
          <p:cNvPicPr preferRelativeResize="0"/>
          <p:nvPr/>
        </p:nvPicPr>
        <p:blipFill rotWithShape="1">
          <a:blip r:embed="rId5">
            <a:alphaModFix/>
          </a:blip>
          <a:srcRect/>
          <a:stretch/>
        </p:blipFill>
        <p:spPr>
          <a:xfrm>
            <a:off x="2368259" y="-6097"/>
            <a:ext cx="4037592" cy="12276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1"/>
          <p:cNvSpPr txBox="1"/>
          <p:nvPr/>
        </p:nvSpPr>
        <p:spPr>
          <a:xfrm>
            <a:off x="2286000" y="1501176"/>
            <a:ext cx="4572000"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C00000"/>
              </a:buClr>
              <a:buSzPts val="4400"/>
              <a:buFont typeface="Times New Roman"/>
              <a:buNone/>
            </a:pPr>
            <a:r>
              <a:rPr lang="en-US" sz="2800" b="1" i="0" u="sng" strike="noStrike" cap="none" dirty="0">
                <a:solidFill>
                  <a:srgbClr val="C00000"/>
                </a:solidFill>
                <a:latin typeface="Times New Roman"/>
                <a:ea typeface="Times New Roman"/>
                <a:cs typeface="Times New Roman"/>
                <a:sym typeface="Times New Roman"/>
              </a:rPr>
              <a:t>3.PROBLEM IT SO</a:t>
            </a:r>
            <a:r>
              <a:rPr lang="en-US" sz="2800" b="1" u="sng" dirty="0">
                <a:solidFill>
                  <a:srgbClr val="C00000"/>
                </a:solidFill>
                <a:latin typeface="Times New Roman"/>
                <a:ea typeface="Times New Roman"/>
                <a:cs typeface="Times New Roman"/>
                <a:sym typeface="Times New Roman"/>
              </a:rPr>
              <a:t>L</a:t>
            </a:r>
            <a:r>
              <a:rPr lang="en-US" sz="2800" b="1" i="0" u="sng" strike="noStrike" cap="none" dirty="0">
                <a:solidFill>
                  <a:srgbClr val="C00000"/>
                </a:solidFill>
                <a:latin typeface="Times New Roman"/>
                <a:ea typeface="Times New Roman"/>
                <a:cs typeface="Times New Roman"/>
                <a:sym typeface="Times New Roman"/>
              </a:rPr>
              <a:t>VES</a:t>
            </a:r>
            <a:endParaRPr sz="2800" b="0" i="0" u="sng" strike="noStrike" cap="none" dirty="0">
              <a:solidFill>
                <a:srgbClr val="000000"/>
              </a:solidFill>
              <a:latin typeface="Arial"/>
              <a:ea typeface="Arial"/>
              <a:cs typeface="Arial"/>
              <a:sym typeface="Arial"/>
            </a:endParaRPr>
          </a:p>
        </p:txBody>
      </p:sp>
      <p:sp>
        <p:nvSpPr>
          <p:cNvPr id="181" name="Google Shape;181;p31"/>
          <p:cNvSpPr txBox="1"/>
          <p:nvPr/>
        </p:nvSpPr>
        <p:spPr>
          <a:xfrm>
            <a:off x="923544" y="2809764"/>
            <a:ext cx="7296912" cy="2031285"/>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2000"/>
              <a:buFont typeface="Arial"/>
              <a:buChar char="•"/>
            </a:pPr>
            <a:r>
              <a:rPr lang="en-US" sz="1800" b="0" i="0" u="none" strike="noStrike" cap="none" dirty="0">
                <a:solidFill>
                  <a:srgbClr val="000000"/>
                </a:solidFill>
                <a:latin typeface="Arial"/>
                <a:ea typeface="Arial"/>
                <a:cs typeface="Arial"/>
                <a:sym typeface="Arial"/>
              </a:rPr>
              <a:t>It would ease the difficulty while being in a conversation between deaf and mute people.</a:t>
            </a:r>
            <a:endParaRPr sz="1800" dirty="0"/>
          </a:p>
          <a:p>
            <a:pPr marL="285750" marR="0" lvl="0" indent="-158750" algn="l" rtl="0">
              <a:lnSpc>
                <a:spcPct val="100000"/>
              </a:lnSpc>
              <a:spcBef>
                <a:spcPts val="0"/>
              </a:spcBef>
              <a:spcAft>
                <a:spcPts val="0"/>
              </a:spcAft>
              <a:buClr>
                <a:srgbClr val="000000"/>
              </a:buClr>
              <a:buSzPts val="2000"/>
              <a:buFont typeface="Arial"/>
              <a:buNone/>
            </a:pPr>
            <a:endParaRPr sz="18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2000"/>
              <a:buFont typeface="Arial"/>
              <a:buChar char="•"/>
            </a:pPr>
            <a:r>
              <a:rPr lang="en-US" sz="1800" b="0" i="0" u="none" strike="noStrike" cap="none" dirty="0">
                <a:solidFill>
                  <a:srgbClr val="000000"/>
                </a:solidFill>
                <a:latin typeface="Arial"/>
                <a:ea typeface="Arial"/>
                <a:cs typeface="Arial"/>
                <a:sym typeface="Arial"/>
              </a:rPr>
              <a:t>Usually both people should be knowing the sign language .</a:t>
            </a:r>
            <a:endParaRPr sz="1800" dirty="0"/>
          </a:p>
          <a:p>
            <a:pPr marL="285750" marR="0" lvl="0" indent="-158750" algn="l" rtl="0">
              <a:lnSpc>
                <a:spcPct val="100000"/>
              </a:lnSpc>
              <a:spcBef>
                <a:spcPts val="0"/>
              </a:spcBef>
              <a:spcAft>
                <a:spcPts val="0"/>
              </a:spcAft>
              <a:buClr>
                <a:srgbClr val="000000"/>
              </a:buClr>
              <a:buSzPts val="2000"/>
              <a:buFont typeface="Arial"/>
              <a:buNone/>
            </a:pPr>
            <a:endParaRPr sz="18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2000"/>
              <a:buFont typeface="Arial"/>
              <a:buChar char="•"/>
            </a:pPr>
            <a:r>
              <a:rPr lang="en-US" sz="1800" b="0" i="0" u="none" strike="noStrike" cap="none" dirty="0">
                <a:solidFill>
                  <a:srgbClr val="000000"/>
                </a:solidFill>
                <a:latin typeface="Arial"/>
                <a:ea typeface="Arial"/>
                <a:cs typeface="Arial"/>
                <a:sym typeface="Arial"/>
              </a:rPr>
              <a:t>This helps to interact with them more easily without even learning sign language.</a:t>
            </a:r>
            <a:endParaRPr sz="1800" dirty="0"/>
          </a:p>
        </p:txBody>
      </p:sp>
      <p:pic>
        <p:nvPicPr>
          <p:cNvPr id="182" name="Google Shape;182;p31"/>
          <p:cNvPicPr preferRelativeResize="0"/>
          <p:nvPr/>
        </p:nvPicPr>
        <p:blipFill rotWithShape="1">
          <a:blip r:embed="rId3">
            <a:alphaModFix/>
          </a:blip>
          <a:srcRect/>
          <a:stretch/>
        </p:blipFill>
        <p:spPr>
          <a:xfrm>
            <a:off x="0" y="-6097"/>
            <a:ext cx="9144000" cy="1255275"/>
          </a:xfrm>
          <a:prstGeom prst="rect">
            <a:avLst/>
          </a:prstGeom>
          <a:noFill/>
          <a:ln>
            <a:noFill/>
          </a:ln>
        </p:spPr>
      </p:pic>
      <p:pic>
        <p:nvPicPr>
          <p:cNvPr id="183" name="Google Shape;183;p31"/>
          <p:cNvPicPr preferRelativeResize="0"/>
          <p:nvPr/>
        </p:nvPicPr>
        <p:blipFill rotWithShape="1">
          <a:blip r:embed="rId4">
            <a:alphaModFix/>
          </a:blip>
          <a:srcRect/>
          <a:stretch/>
        </p:blipFill>
        <p:spPr>
          <a:xfrm>
            <a:off x="2605607" y="20148"/>
            <a:ext cx="4037592" cy="1227652"/>
          </a:xfrm>
          <a:prstGeom prst="rect">
            <a:avLst/>
          </a:prstGeom>
          <a:noFill/>
          <a:ln>
            <a:noFill/>
          </a:ln>
        </p:spPr>
      </p:pic>
      <p:pic>
        <p:nvPicPr>
          <p:cNvPr id="2" name="Google Shape;109;p4">
            <a:extLst>
              <a:ext uri="{FF2B5EF4-FFF2-40B4-BE49-F238E27FC236}">
                <a16:creationId xmlns:a16="http://schemas.microsoft.com/office/drawing/2014/main" id="{50980DAA-B62C-965D-7CAD-B64AB149678A}"/>
              </a:ext>
            </a:extLst>
          </p:cNvPr>
          <p:cNvPicPr preferRelativeResize="0"/>
          <p:nvPr/>
        </p:nvPicPr>
        <p:blipFill rotWithShape="1">
          <a:blip r:embed="rId5">
            <a:alphaModFix/>
          </a:blip>
          <a:srcRect/>
          <a:stretch/>
        </p:blipFill>
        <p:spPr>
          <a:xfrm>
            <a:off x="3606379" y="6393419"/>
            <a:ext cx="2222921" cy="25687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5"/>
          <p:cNvSpPr txBox="1"/>
          <p:nvPr/>
        </p:nvSpPr>
        <p:spPr>
          <a:xfrm>
            <a:off x="457200" y="990600"/>
            <a:ext cx="8228012" cy="54800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5" name="Google Shape;165;p5"/>
          <p:cNvSpPr txBox="1"/>
          <p:nvPr/>
        </p:nvSpPr>
        <p:spPr>
          <a:xfrm>
            <a:off x="760413" y="1553066"/>
            <a:ext cx="8032750" cy="4525962"/>
          </a:xfrm>
          <a:prstGeom prst="rect">
            <a:avLst/>
          </a:prstGeom>
          <a:noFill/>
          <a:ln>
            <a:noFill/>
          </a:ln>
        </p:spPr>
        <p:txBody>
          <a:bodyPr spcFirstLastPara="1" wrap="square" lIns="0" tIns="25550" rIns="0" bIns="0" anchor="ctr" anchorCtr="0">
            <a:noAutofit/>
          </a:bodyPr>
          <a:lstStyle/>
          <a:p>
            <a:pPr marL="0" marR="0" lvl="0" indent="0" algn="ctr" rtl="0">
              <a:lnSpc>
                <a:spcPct val="100000"/>
              </a:lnSpc>
              <a:spcBef>
                <a:spcPts val="0"/>
              </a:spcBef>
              <a:spcAft>
                <a:spcPts val="0"/>
              </a:spcAft>
              <a:buClr>
                <a:srgbClr val="280099"/>
              </a:buClr>
              <a:buSzPts val="2900"/>
              <a:buFont typeface="Calibri"/>
              <a:buNone/>
            </a:pPr>
            <a:r>
              <a:rPr lang="en-US" sz="2900" b="0" i="0" u="none" strike="noStrike" cap="none">
                <a:solidFill>
                  <a:srgbClr val="280099"/>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p:txBody>
      </p:sp>
      <p:sp>
        <p:nvSpPr>
          <p:cNvPr id="166" name="Google Shape;166;p5"/>
          <p:cNvSpPr txBox="1"/>
          <p:nvPr/>
        </p:nvSpPr>
        <p:spPr>
          <a:xfrm>
            <a:off x="131762" y="0"/>
            <a:ext cx="1587" cy="15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7" name="Google Shape;167;p5"/>
          <p:cNvSpPr txBox="1"/>
          <p:nvPr/>
        </p:nvSpPr>
        <p:spPr>
          <a:xfrm>
            <a:off x="195262" y="1306512"/>
            <a:ext cx="1587" cy="15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8" name="Google Shape;168;p5"/>
          <p:cNvSpPr txBox="1"/>
          <p:nvPr/>
        </p:nvSpPr>
        <p:spPr>
          <a:xfrm>
            <a:off x="457200" y="1981200"/>
            <a:ext cx="7969250" cy="754062"/>
          </a:xfrm>
          <a:prstGeom prst="rect">
            <a:avLst/>
          </a:prstGeom>
          <a:noFill/>
          <a:ln>
            <a:noFill/>
          </a:ln>
        </p:spPr>
        <p:txBody>
          <a:bodyPr spcFirstLastPara="1" wrap="square" lIns="82800" tIns="41400" rIns="82800" bIns="41400" anchor="t" anchorCtr="0">
            <a:spAutoFit/>
          </a:bodyPr>
          <a:lstStyle/>
          <a:p>
            <a:pPr marL="0" marR="0" lvl="0" indent="0" algn="l" rtl="0">
              <a:lnSpc>
                <a:spcPct val="100000"/>
              </a:lnSpc>
              <a:spcBef>
                <a:spcPts val="0"/>
              </a:spcBef>
              <a:spcAft>
                <a:spcPts val="0"/>
              </a:spcAft>
              <a:buClr>
                <a:schemeClr val="lt1"/>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p:txBody>
      </p:sp>
      <p:sp>
        <p:nvSpPr>
          <p:cNvPr id="169" name="Google Shape;169;p5"/>
          <p:cNvSpPr txBox="1"/>
          <p:nvPr/>
        </p:nvSpPr>
        <p:spPr>
          <a:xfrm>
            <a:off x="6553200" y="6356350"/>
            <a:ext cx="2133600" cy="365125"/>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Calibri"/>
              <a:buNone/>
            </a:pPr>
            <a:fld id="{00000000-1234-1234-1234-123412341234}" type="slidenum">
              <a:rPr lang="en-US" sz="1200" b="0" i="0" u="none" strike="noStrike" cap="none">
                <a:solidFill>
                  <a:srgbClr val="898989"/>
                </a:solidFill>
                <a:latin typeface="Calibri"/>
                <a:ea typeface="Calibri"/>
                <a:cs typeface="Calibri"/>
                <a:sym typeface="Calibri"/>
              </a:rPr>
              <a:t>7</a:t>
            </a:fld>
            <a:endParaRPr sz="1400" b="0" i="0" u="none" strike="noStrike" cap="none">
              <a:solidFill>
                <a:srgbClr val="000000"/>
              </a:solidFill>
              <a:latin typeface="Arial"/>
              <a:ea typeface="Arial"/>
              <a:cs typeface="Arial"/>
              <a:sym typeface="Arial"/>
            </a:endParaRPr>
          </a:p>
        </p:txBody>
      </p:sp>
      <p:sp>
        <p:nvSpPr>
          <p:cNvPr id="170" name="Google Shape;170;p5"/>
          <p:cNvSpPr txBox="1"/>
          <p:nvPr/>
        </p:nvSpPr>
        <p:spPr>
          <a:xfrm>
            <a:off x="1905000" y="6324600"/>
            <a:ext cx="5410200" cy="368300"/>
          </a:xfrm>
          <a:prstGeom prst="rect">
            <a:avLst/>
          </a:prstGeom>
          <a:noFill/>
          <a:ln>
            <a:noFill/>
          </a:ln>
        </p:spPr>
        <p:txBody>
          <a:bodyPr spcFirstLastPara="1" wrap="square" lIns="90000" tIns="46800" rIns="90000" bIns="46800" anchor="t" anchorCtr="0">
            <a:spAutoFit/>
          </a:bodyPr>
          <a:lstStyle/>
          <a:p>
            <a:pPr marL="0" marR="0" lvl="0" indent="0" algn="l" rtl="0">
              <a:lnSpc>
                <a:spcPct val="100000"/>
              </a:lnSpc>
              <a:spcBef>
                <a:spcPts val="0"/>
              </a:spcBef>
              <a:spcAft>
                <a:spcPts val="0"/>
              </a:spcAft>
              <a:buClr>
                <a:srgbClr val="000000"/>
              </a:buClr>
              <a:buSzPts val="1800"/>
              <a:buFont typeface="Arial Black"/>
              <a:buNone/>
            </a:pPr>
            <a:r>
              <a:rPr lang="en-US" sz="1800" b="1" i="0" u="none" strike="noStrike" cap="none">
                <a:solidFill>
                  <a:srgbClr val="000000"/>
                </a:solidFill>
                <a:latin typeface="Arial Black"/>
                <a:ea typeface="Arial Black"/>
                <a:cs typeface="Arial Black"/>
                <a:sym typeface="Arial Black"/>
              </a:rPr>
              <a:t>                       </a:t>
            </a:r>
            <a:r>
              <a:rPr lang="en-US" sz="1600" b="0" i="0" u="none" strike="noStrike" cap="none">
                <a:solidFill>
                  <a:srgbClr val="000000"/>
                </a:solidFill>
                <a:latin typeface="Times New Roman"/>
                <a:ea typeface="Times New Roman"/>
                <a:cs typeface="Times New Roman"/>
                <a:sym typeface="Times New Roman"/>
              </a:rPr>
              <a:t>CSE Department, JECC</a:t>
            </a:r>
            <a:endParaRPr sz="1400" b="0" i="0" u="none" strike="noStrike" cap="none">
              <a:solidFill>
                <a:srgbClr val="000000"/>
              </a:solidFill>
              <a:latin typeface="Arial"/>
              <a:ea typeface="Arial"/>
              <a:cs typeface="Arial"/>
              <a:sym typeface="Arial"/>
            </a:endParaRPr>
          </a:p>
        </p:txBody>
      </p:sp>
      <p:sp>
        <p:nvSpPr>
          <p:cNvPr id="171" name="Google Shape;171;p5"/>
          <p:cNvSpPr txBox="1"/>
          <p:nvPr/>
        </p:nvSpPr>
        <p:spPr>
          <a:xfrm>
            <a:off x="495300" y="1372714"/>
            <a:ext cx="8229600" cy="485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C00000"/>
              </a:buClr>
              <a:buSzPts val="4400"/>
              <a:buFont typeface="Times New Roman"/>
              <a:buNone/>
            </a:pPr>
            <a:r>
              <a:rPr lang="en-US" sz="3600" b="1" u="sng" dirty="0">
                <a:solidFill>
                  <a:srgbClr val="C00000"/>
                </a:solidFill>
                <a:latin typeface="Times New Roman"/>
                <a:ea typeface="Times New Roman"/>
                <a:cs typeface="Times New Roman"/>
                <a:sym typeface="Times New Roman"/>
              </a:rPr>
              <a:t>4</a:t>
            </a:r>
            <a:r>
              <a:rPr lang="en-US" sz="3600" b="1" i="0" u="sng" strike="noStrike" cap="none" dirty="0">
                <a:solidFill>
                  <a:srgbClr val="C00000"/>
                </a:solidFill>
                <a:latin typeface="Times New Roman"/>
                <a:ea typeface="Times New Roman"/>
                <a:cs typeface="Times New Roman"/>
                <a:sym typeface="Times New Roman"/>
              </a:rPr>
              <a:t>.LITERATURE REVIEW</a:t>
            </a:r>
            <a:endParaRPr sz="3600" b="0" i="0" u="sng" strike="noStrike" cap="none" dirty="0">
              <a:solidFill>
                <a:srgbClr val="000000"/>
              </a:solidFill>
              <a:latin typeface="Arial"/>
              <a:ea typeface="Arial"/>
              <a:cs typeface="Arial"/>
              <a:sym typeface="Arial"/>
            </a:endParaRPr>
          </a:p>
        </p:txBody>
      </p:sp>
      <p:pic>
        <p:nvPicPr>
          <p:cNvPr id="173" name="Google Shape;173;p5"/>
          <p:cNvPicPr preferRelativeResize="0"/>
          <p:nvPr/>
        </p:nvPicPr>
        <p:blipFill rotWithShape="1">
          <a:blip r:embed="rId3">
            <a:alphaModFix/>
          </a:blip>
          <a:srcRect/>
          <a:stretch/>
        </p:blipFill>
        <p:spPr>
          <a:xfrm>
            <a:off x="3606378" y="6466761"/>
            <a:ext cx="2222921" cy="256871"/>
          </a:xfrm>
          <a:prstGeom prst="rect">
            <a:avLst/>
          </a:prstGeom>
          <a:noFill/>
          <a:ln>
            <a:noFill/>
          </a:ln>
        </p:spPr>
      </p:pic>
      <p:pic>
        <p:nvPicPr>
          <p:cNvPr id="174" name="Google Shape;174;p5"/>
          <p:cNvPicPr preferRelativeResize="0"/>
          <p:nvPr/>
        </p:nvPicPr>
        <p:blipFill rotWithShape="1">
          <a:blip r:embed="rId4">
            <a:alphaModFix/>
          </a:blip>
          <a:srcRect/>
          <a:stretch/>
        </p:blipFill>
        <p:spPr>
          <a:xfrm>
            <a:off x="0" y="-6097"/>
            <a:ext cx="9144000" cy="1255275"/>
          </a:xfrm>
          <a:prstGeom prst="rect">
            <a:avLst/>
          </a:prstGeom>
          <a:noFill/>
          <a:ln>
            <a:noFill/>
          </a:ln>
        </p:spPr>
      </p:pic>
      <p:pic>
        <p:nvPicPr>
          <p:cNvPr id="175" name="Google Shape;175;p5"/>
          <p:cNvPicPr preferRelativeResize="0"/>
          <p:nvPr/>
        </p:nvPicPr>
        <p:blipFill rotWithShape="1">
          <a:blip r:embed="rId5">
            <a:alphaModFix/>
          </a:blip>
          <a:srcRect/>
          <a:stretch/>
        </p:blipFill>
        <p:spPr>
          <a:xfrm>
            <a:off x="2605607" y="20148"/>
            <a:ext cx="4037592" cy="1227652"/>
          </a:xfrm>
          <a:prstGeom prst="rect">
            <a:avLst/>
          </a:prstGeom>
          <a:noFill/>
          <a:ln>
            <a:noFill/>
          </a:ln>
        </p:spPr>
      </p:pic>
      <p:graphicFrame>
        <p:nvGraphicFramePr>
          <p:cNvPr id="3" name="Table 2">
            <a:extLst>
              <a:ext uri="{FF2B5EF4-FFF2-40B4-BE49-F238E27FC236}">
                <a16:creationId xmlns:a16="http://schemas.microsoft.com/office/drawing/2014/main" id="{D97E3927-C460-0920-8B13-09F47A4A7937}"/>
              </a:ext>
            </a:extLst>
          </p:cNvPr>
          <p:cNvGraphicFramePr>
            <a:graphicFrameLocks noGrp="1"/>
          </p:cNvGraphicFramePr>
          <p:nvPr>
            <p:extLst>
              <p:ext uri="{D42A27DB-BD31-4B8C-83A1-F6EECF244321}">
                <p14:modId xmlns:p14="http://schemas.microsoft.com/office/powerpoint/2010/main" val="1595587737"/>
              </p:ext>
            </p:extLst>
          </p:nvPr>
        </p:nvGraphicFramePr>
        <p:xfrm>
          <a:off x="96836" y="2059766"/>
          <a:ext cx="8948739" cy="4337359"/>
        </p:xfrm>
        <a:graphic>
          <a:graphicData uri="http://schemas.openxmlformats.org/drawingml/2006/table">
            <a:tbl>
              <a:tblPr firstRow="1" bandRow="1">
                <a:tableStyleId>{1D656410-611D-447C-9B4C-680043693270}</a:tableStyleId>
              </a:tblPr>
              <a:tblGrid>
                <a:gridCol w="1498211">
                  <a:extLst>
                    <a:ext uri="{9D8B030D-6E8A-4147-A177-3AD203B41FA5}">
                      <a16:colId xmlns:a16="http://schemas.microsoft.com/office/drawing/2014/main" val="4204961314"/>
                    </a:ext>
                  </a:extLst>
                </a:gridCol>
                <a:gridCol w="2034797">
                  <a:extLst>
                    <a:ext uri="{9D8B030D-6E8A-4147-A177-3AD203B41FA5}">
                      <a16:colId xmlns:a16="http://schemas.microsoft.com/office/drawing/2014/main" val="1175424677"/>
                    </a:ext>
                  </a:extLst>
                </a:gridCol>
                <a:gridCol w="2809957">
                  <a:extLst>
                    <a:ext uri="{9D8B030D-6E8A-4147-A177-3AD203B41FA5}">
                      <a16:colId xmlns:a16="http://schemas.microsoft.com/office/drawing/2014/main" val="477138905"/>
                    </a:ext>
                  </a:extLst>
                </a:gridCol>
                <a:gridCol w="2605774">
                  <a:extLst>
                    <a:ext uri="{9D8B030D-6E8A-4147-A177-3AD203B41FA5}">
                      <a16:colId xmlns:a16="http://schemas.microsoft.com/office/drawing/2014/main" val="2680322582"/>
                    </a:ext>
                  </a:extLst>
                </a:gridCol>
              </a:tblGrid>
              <a:tr h="527359">
                <a:tc>
                  <a:txBody>
                    <a:bodyPr/>
                    <a:lstStyle/>
                    <a:p>
                      <a:r>
                        <a:rPr lang="en-US" dirty="0"/>
                        <a:t>AUTHORS</a:t>
                      </a:r>
                      <a:endParaRPr lang="en-IN" dirty="0"/>
                    </a:p>
                  </a:txBody>
                  <a:tcPr/>
                </a:tc>
                <a:tc>
                  <a:txBody>
                    <a:bodyPr/>
                    <a:lstStyle/>
                    <a:p>
                      <a:r>
                        <a:rPr lang="en-US" dirty="0"/>
                        <a:t>TITLE</a:t>
                      </a:r>
                      <a:endParaRPr lang="en-IN" dirty="0"/>
                    </a:p>
                  </a:txBody>
                  <a:tcPr/>
                </a:tc>
                <a:tc>
                  <a:txBody>
                    <a:bodyPr/>
                    <a:lstStyle/>
                    <a:p>
                      <a:r>
                        <a:rPr lang="en-US" dirty="0"/>
                        <a:t>METHODOLOGY</a:t>
                      </a:r>
                      <a:endParaRPr lang="en-IN" dirty="0"/>
                    </a:p>
                  </a:txBody>
                  <a:tcPr/>
                </a:tc>
                <a:tc>
                  <a:txBody>
                    <a:bodyPr/>
                    <a:lstStyle/>
                    <a:p>
                      <a:r>
                        <a:rPr lang="en-US" dirty="0"/>
                        <a:t>INFERENCE</a:t>
                      </a:r>
                      <a:endParaRPr lang="en-IN" dirty="0"/>
                    </a:p>
                  </a:txBody>
                  <a:tcPr/>
                </a:tc>
                <a:extLst>
                  <a:ext uri="{0D108BD9-81ED-4DB2-BD59-A6C34878D82A}">
                    <a16:rowId xmlns:a16="http://schemas.microsoft.com/office/drawing/2014/main" val="1111213651"/>
                  </a:ext>
                </a:extLst>
              </a:tr>
              <a:tr h="1673460">
                <a:tc>
                  <a:txBody>
                    <a:bodyPr/>
                    <a:lstStyle/>
                    <a:p>
                      <a:r>
                        <a:rPr lang="en-US" dirty="0" err="1"/>
                        <a:t>Sunusi</a:t>
                      </a:r>
                      <a:r>
                        <a:rPr lang="en-US" dirty="0"/>
                        <a:t> Bala </a:t>
                      </a:r>
                      <a:r>
                        <a:rPr lang="en-US" dirty="0" err="1"/>
                        <a:t>Abdullahi,Kosin</a:t>
                      </a:r>
                      <a:r>
                        <a:rPr lang="en-US" dirty="0"/>
                        <a:t> </a:t>
                      </a:r>
                      <a:r>
                        <a:rPr lang="en-US" dirty="0" err="1"/>
                        <a:t>Chamnongthai</a:t>
                      </a:r>
                      <a:endParaRPr lang="en-IN" dirty="0"/>
                    </a:p>
                  </a:txBody>
                  <a:tcPr/>
                </a:tc>
                <a:tc>
                  <a:txBody>
                    <a:bodyPr/>
                    <a:lstStyle/>
                    <a:p>
                      <a:r>
                        <a:rPr lang="en-US" dirty="0"/>
                        <a:t>“IDF-Sign: Addressing Inconsistent Depth Features for Dynamic Sign Word Recognition”</a:t>
                      </a:r>
                      <a:endParaRPr lang="en-IN" dirty="0"/>
                    </a:p>
                  </a:txBody>
                  <a:tcPr/>
                </a:tc>
                <a:tc>
                  <a:txBody>
                    <a:bodyPr/>
                    <a:lstStyle/>
                    <a:p>
                      <a:r>
                        <a:rPr lang="en-US" dirty="0"/>
                        <a:t>IDF-Sign uses a method called Pairwise Consistency Feature Ranking (</a:t>
                      </a:r>
                      <a:r>
                        <a:rPr lang="en-US" dirty="0" err="1"/>
                        <a:t>PairCFR</a:t>
                      </a:r>
                      <a:r>
                        <a:rPr lang="en-US" dirty="0"/>
                        <a:t>) to pick out the most reliable features from the video data, helping to reduce errors.</a:t>
                      </a:r>
                      <a:endParaRPr lang="en-IN" dirty="0"/>
                    </a:p>
                  </a:txBody>
                  <a:tcPr/>
                </a:tc>
                <a:tc>
                  <a:txBody>
                    <a:bodyPr/>
                    <a:lstStyle/>
                    <a:p>
                      <a:r>
                        <a:rPr lang="en-US" dirty="0"/>
                        <a:t>Addresses the challenge of inconsistent depth features by using a novel spatial-temporal multivariate pairwise consistency feature ranking approach, achieving state-of-the-art recognition performance on multiple sign language datasets.</a:t>
                      </a:r>
                      <a:endParaRPr lang="en-IN" dirty="0"/>
                    </a:p>
                  </a:txBody>
                  <a:tcPr/>
                </a:tc>
                <a:extLst>
                  <a:ext uri="{0D108BD9-81ED-4DB2-BD59-A6C34878D82A}">
                    <a16:rowId xmlns:a16="http://schemas.microsoft.com/office/drawing/2014/main" val="3448859687"/>
                  </a:ext>
                </a:extLst>
              </a:tr>
              <a:tr h="1772764">
                <a:tc>
                  <a:txBody>
                    <a:bodyPr/>
                    <a:lstStyle/>
                    <a:p>
                      <a:r>
                        <a:rPr lang="en-IN" dirty="0" err="1"/>
                        <a:t>Fransisco</a:t>
                      </a:r>
                      <a:r>
                        <a:rPr lang="en-IN" dirty="0"/>
                        <a:t> Morilla -Espejo, Ester </a:t>
                      </a:r>
                      <a:r>
                        <a:rPr lang="en-IN" dirty="0" err="1"/>
                        <a:t>Martines</a:t>
                      </a:r>
                      <a:r>
                        <a:rPr lang="en-IN" dirty="0"/>
                        <a:t> Martin</a:t>
                      </a:r>
                    </a:p>
                  </a:txBody>
                  <a:tcPr/>
                </a:tc>
                <a:tc>
                  <a:txBody>
                    <a:bodyPr/>
                    <a:lstStyle/>
                    <a:p>
                      <a:r>
                        <a:rPr lang="en-US" dirty="0"/>
                        <a:t>“Sign4all: A Low-Cost Application for Deaf People Communication”</a:t>
                      </a:r>
                      <a:endParaRPr lang="en-IN" dirty="0"/>
                    </a:p>
                  </a:txBody>
                  <a:tcPr/>
                </a:tc>
                <a:tc>
                  <a:txBody>
                    <a:bodyPr/>
                    <a:lstStyle/>
                    <a:p>
                      <a:r>
                        <a:rPr lang="en-US" dirty="0"/>
                        <a:t>Uses Convolutional Neural Network (CNN) to recognize the hand shapes from images. It’s been trained with lots of pictures of people signing, so it can accurately tell what letter is being signed.</a:t>
                      </a:r>
                      <a:endParaRPr lang="en-IN" dirty="0"/>
                    </a:p>
                  </a:txBody>
                  <a:tcPr/>
                </a:tc>
                <a:tc>
                  <a:txBody>
                    <a:bodyPr/>
                    <a:lstStyle/>
                    <a:p>
                      <a:r>
                        <a:rPr lang="en-US" dirty="0"/>
                        <a:t>Designed to facilitate communication for deaf people by recognizing Spanish Sign Language (LSE) through a deep learning-based sign language recognizer and a virtual avatar that interprets text into sign language.</a:t>
                      </a:r>
                      <a:endParaRPr lang="en-IN" dirty="0"/>
                    </a:p>
                  </a:txBody>
                  <a:tcPr/>
                </a:tc>
                <a:extLst>
                  <a:ext uri="{0D108BD9-81ED-4DB2-BD59-A6C34878D82A}">
                    <a16:rowId xmlns:a16="http://schemas.microsoft.com/office/drawing/2014/main" val="2634478388"/>
                  </a:ext>
                </a:extLst>
              </a:tr>
            </a:tbl>
          </a:graphicData>
        </a:graphic>
      </p:graphicFrame>
    </p:spTree>
    <p:extLst>
      <p:ext uri="{BB962C8B-B14F-4D97-AF65-F5344CB8AC3E}">
        <p14:creationId xmlns:p14="http://schemas.microsoft.com/office/powerpoint/2010/main" val="2020966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5"/>
          <p:cNvSpPr txBox="1"/>
          <p:nvPr/>
        </p:nvSpPr>
        <p:spPr>
          <a:xfrm>
            <a:off x="457200" y="990600"/>
            <a:ext cx="8228012" cy="54800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5" name="Google Shape;165;p5"/>
          <p:cNvSpPr txBox="1"/>
          <p:nvPr/>
        </p:nvSpPr>
        <p:spPr>
          <a:xfrm>
            <a:off x="760413" y="1553066"/>
            <a:ext cx="8032750" cy="4525962"/>
          </a:xfrm>
          <a:prstGeom prst="rect">
            <a:avLst/>
          </a:prstGeom>
          <a:noFill/>
          <a:ln>
            <a:noFill/>
          </a:ln>
        </p:spPr>
        <p:txBody>
          <a:bodyPr spcFirstLastPara="1" wrap="square" lIns="0" tIns="25550" rIns="0" bIns="0" anchor="ctr" anchorCtr="0">
            <a:noAutofit/>
          </a:bodyPr>
          <a:lstStyle/>
          <a:p>
            <a:pPr marL="0" marR="0" lvl="0" indent="0" algn="ctr" rtl="0">
              <a:lnSpc>
                <a:spcPct val="100000"/>
              </a:lnSpc>
              <a:spcBef>
                <a:spcPts val="0"/>
              </a:spcBef>
              <a:spcAft>
                <a:spcPts val="0"/>
              </a:spcAft>
              <a:buClr>
                <a:srgbClr val="280099"/>
              </a:buClr>
              <a:buSzPts val="2900"/>
              <a:buFont typeface="Calibri"/>
              <a:buNone/>
            </a:pPr>
            <a:r>
              <a:rPr lang="en-US" sz="2900" b="0" i="0" u="none" strike="noStrike" cap="none">
                <a:solidFill>
                  <a:srgbClr val="280099"/>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p:txBody>
      </p:sp>
      <p:sp>
        <p:nvSpPr>
          <p:cNvPr id="166" name="Google Shape;166;p5"/>
          <p:cNvSpPr txBox="1"/>
          <p:nvPr/>
        </p:nvSpPr>
        <p:spPr>
          <a:xfrm>
            <a:off x="131762" y="0"/>
            <a:ext cx="1587" cy="15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7" name="Google Shape;167;p5"/>
          <p:cNvSpPr txBox="1"/>
          <p:nvPr/>
        </p:nvSpPr>
        <p:spPr>
          <a:xfrm>
            <a:off x="195262" y="1306512"/>
            <a:ext cx="1587" cy="158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8" name="Google Shape;168;p5"/>
          <p:cNvSpPr txBox="1"/>
          <p:nvPr/>
        </p:nvSpPr>
        <p:spPr>
          <a:xfrm>
            <a:off x="457200" y="1981200"/>
            <a:ext cx="7969250" cy="754062"/>
          </a:xfrm>
          <a:prstGeom prst="rect">
            <a:avLst/>
          </a:prstGeom>
          <a:noFill/>
          <a:ln>
            <a:noFill/>
          </a:ln>
        </p:spPr>
        <p:txBody>
          <a:bodyPr spcFirstLastPara="1" wrap="square" lIns="82800" tIns="41400" rIns="82800" bIns="41400" anchor="t" anchorCtr="0">
            <a:spAutoFit/>
          </a:bodyPr>
          <a:lstStyle/>
          <a:p>
            <a:pPr marL="0" marR="0" lvl="0" indent="0" algn="l" rtl="0">
              <a:lnSpc>
                <a:spcPct val="100000"/>
              </a:lnSpc>
              <a:spcBef>
                <a:spcPts val="0"/>
              </a:spcBef>
              <a:spcAft>
                <a:spcPts val="0"/>
              </a:spcAft>
              <a:buClr>
                <a:schemeClr val="lt1"/>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Times New Roman"/>
              <a:ea typeface="Times New Roman"/>
              <a:cs typeface="Times New Roman"/>
              <a:sym typeface="Times New Roman"/>
            </a:endParaRPr>
          </a:p>
        </p:txBody>
      </p:sp>
      <p:sp>
        <p:nvSpPr>
          <p:cNvPr id="169" name="Google Shape;169;p5"/>
          <p:cNvSpPr txBox="1"/>
          <p:nvPr/>
        </p:nvSpPr>
        <p:spPr>
          <a:xfrm>
            <a:off x="6553200" y="6356350"/>
            <a:ext cx="2133600" cy="365125"/>
          </a:xfrm>
          <a:prstGeom prst="rect">
            <a:avLst/>
          </a:prstGeom>
          <a:noFill/>
          <a:ln>
            <a:noFill/>
          </a:ln>
        </p:spPr>
        <p:txBody>
          <a:bodyPr spcFirstLastPara="1" wrap="square" lIns="90000" tIns="46800" rIns="90000" bIns="46800" anchor="ctr" anchorCtr="0">
            <a:noAutofit/>
          </a:bodyPr>
          <a:lstStyle/>
          <a:p>
            <a:pPr marL="0" marR="0" lvl="0" indent="0" algn="r" rtl="0">
              <a:lnSpc>
                <a:spcPct val="100000"/>
              </a:lnSpc>
              <a:spcBef>
                <a:spcPts val="0"/>
              </a:spcBef>
              <a:spcAft>
                <a:spcPts val="0"/>
              </a:spcAft>
              <a:buClr>
                <a:srgbClr val="898989"/>
              </a:buClr>
              <a:buSzPts val="1200"/>
              <a:buFont typeface="Calibri"/>
              <a:buNone/>
            </a:pPr>
            <a:fld id="{00000000-1234-1234-1234-123412341234}" type="slidenum">
              <a:rPr lang="en-US" sz="1200" b="0" i="0" u="none" strike="noStrike" cap="none">
                <a:solidFill>
                  <a:srgbClr val="898989"/>
                </a:solidFill>
                <a:latin typeface="Calibri"/>
                <a:ea typeface="Calibri"/>
                <a:cs typeface="Calibri"/>
                <a:sym typeface="Calibri"/>
              </a:rPr>
              <a:t>8</a:t>
            </a:fld>
            <a:endParaRPr sz="1400" b="0" i="0" u="none" strike="noStrike" cap="none">
              <a:solidFill>
                <a:srgbClr val="000000"/>
              </a:solidFill>
              <a:latin typeface="Arial"/>
              <a:ea typeface="Arial"/>
              <a:cs typeface="Arial"/>
              <a:sym typeface="Arial"/>
            </a:endParaRPr>
          </a:p>
        </p:txBody>
      </p:sp>
      <p:sp>
        <p:nvSpPr>
          <p:cNvPr id="171" name="Google Shape;171;p5"/>
          <p:cNvSpPr txBox="1"/>
          <p:nvPr/>
        </p:nvSpPr>
        <p:spPr>
          <a:xfrm>
            <a:off x="495300" y="1372714"/>
            <a:ext cx="8229600" cy="485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C00000"/>
              </a:buClr>
              <a:buSzPts val="4400"/>
              <a:buFont typeface="Times New Roman"/>
              <a:buNone/>
            </a:pPr>
            <a:r>
              <a:rPr lang="en-US" sz="3600" b="1" u="sng" dirty="0">
                <a:solidFill>
                  <a:srgbClr val="C00000"/>
                </a:solidFill>
                <a:latin typeface="Times New Roman"/>
                <a:ea typeface="Times New Roman"/>
                <a:cs typeface="Times New Roman"/>
                <a:sym typeface="Times New Roman"/>
              </a:rPr>
              <a:t>4</a:t>
            </a:r>
            <a:r>
              <a:rPr lang="en-US" sz="3600" b="1" i="0" u="sng" strike="noStrike" cap="none" dirty="0">
                <a:solidFill>
                  <a:srgbClr val="C00000"/>
                </a:solidFill>
                <a:latin typeface="Times New Roman"/>
                <a:ea typeface="Times New Roman"/>
                <a:cs typeface="Times New Roman"/>
                <a:sym typeface="Times New Roman"/>
              </a:rPr>
              <a:t>.LITERATURE REVIEW</a:t>
            </a:r>
            <a:endParaRPr sz="3600" b="0" i="0" u="sng" strike="noStrike" cap="none" dirty="0">
              <a:solidFill>
                <a:srgbClr val="000000"/>
              </a:solidFill>
              <a:latin typeface="Arial"/>
              <a:ea typeface="Arial"/>
              <a:cs typeface="Arial"/>
              <a:sym typeface="Arial"/>
            </a:endParaRPr>
          </a:p>
        </p:txBody>
      </p:sp>
      <p:pic>
        <p:nvPicPr>
          <p:cNvPr id="174" name="Google Shape;174;p5"/>
          <p:cNvPicPr preferRelativeResize="0"/>
          <p:nvPr/>
        </p:nvPicPr>
        <p:blipFill rotWithShape="1">
          <a:blip r:embed="rId3">
            <a:alphaModFix/>
          </a:blip>
          <a:srcRect/>
          <a:stretch/>
        </p:blipFill>
        <p:spPr>
          <a:xfrm>
            <a:off x="0" y="-6097"/>
            <a:ext cx="9144000" cy="1255275"/>
          </a:xfrm>
          <a:prstGeom prst="rect">
            <a:avLst/>
          </a:prstGeom>
          <a:noFill/>
          <a:ln>
            <a:noFill/>
          </a:ln>
        </p:spPr>
      </p:pic>
      <p:pic>
        <p:nvPicPr>
          <p:cNvPr id="175" name="Google Shape;175;p5"/>
          <p:cNvPicPr preferRelativeResize="0"/>
          <p:nvPr/>
        </p:nvPicPr>
        <p:blipFill rotWithShape="1">
          <a:blip r:embed="rId4">
            <a:alphaModFix/>
          </a:blip>
          <a:srcRect/>
          <a:stretch/>
        </p:blipFill>
        <p:spPr>
          <a:xfrm>
            <a:off x="2605607" y="20148"/>
            <a:ext cx="4037592" cy="1227652"/>
          </a:xfrm>
          <a:prstGeom prst="rect">
            <a:avLst/>
          </a:prstGeom>
          <a:noFill/>
          <a:ln>
            <a:noFill/>
          </a:ln>
        </p:spPr>
      </p:pic>
      <p:graphicFrame>
        <p:nvGraphicFramePr>
          <p:cNvPr id="3" name="Table 2">
            <a:extLst>
              <a:ext uri="{FF2B5EF4-FFF2-40B4-BE49-F238E27FC236}">
                <a16:creationId xmlns:a16="http://schemas.microsoft.com/office/drawing/2014/main" id="{D97E3927-C460-0920-8B13-09F47A4A7937}"/>
              </a:ext>
            </a:extLst>
          </p:cNvPr>
          <p:cNvGraphicFramePr>
            <a:graphicFrameLocks noGrp="1"/>
          </p:cNvGraphicFramePr>
          <p:nvPr>
            <p:extLst>
              <p:ext uri="{D42A27DB-BD31-4B8C-83A1-F6EECF244321}">
                <p14:modId xmlns:p14="http://schemas.microsoft.com/office/powerpoint/2010/main" val="556913361"/>
              </p:ext>
            </p:extLst>
          </p:nvPr>
        </p:nvGraphicFramePr>
        <p:xfrm>
          <a:off x="131763" y="1923490"/>
          <a:ext cx="8900925" cy="4721150"/>
        </p:xfrm>
        <a:graphic>
          <a:graphicData uri="http://schemas.openxmlformats.org/drawingml/2006/table">
            <a:tbl>
              <a:tblPr firstRow="1" bandRow="1">
                <a:tableStyleId>{1D656410-611D-447C-9B4C-680043693270}</a:tableStyleId>
              </a:tblPr>
              <a:tblGrid>
                <a:gridCol w="1490206">
                  <a:extLst>
                    <a:ext uri="{9D8B030D-6E8A-4147-A177-3AD203B41FA5}">
                      <a16:colId xmlns:a16="http://schemas.microsoft.com/office/drawing/2014/main" val="4204961314"/>
                    </a:ext>
                  </a:extLst>
                </a:gridCol>
                <a:gridCol w="2023925">
                  <a:extLst>
                    <a:ext uri="{9D8B030D-6E8A-4147-A177-3AD203B41FA5}">
                      <a16:colId xmlns:a16="http://schemas.microsoft.com/office/drawing/2014/main" val="1175424677"/>
                    </a:ext>
                  </a:extLst>
                </a:gridCol>
                <a:gridCol w="2794943">
                  <a:extLst>
                    <a:ext uri="{9D8B030D-6E8A-4147-A177-3AD203B41FA5}">
                      <a16:colId xmlns:a16="http://schemas.microsoft.com/office/drawing/2014/main" val="477138905"/>
                    </a:ext>
                  </a:extLst>
                </a:gridCol>
                <a:gridCol w="2591851">
                  <a:extLst>
                    <a:ext uri="{9D8B030D-6E8A-4147-A177-3AD203B41FA5}">
                      <a16:colId xmlns:a16="http://schemas.microsoft.com/office/drawing/2014/main" val="2680322582"/>
                    </a:ext>
                  </a:extLst>
                </a:gridCol>
              </a:tblGrid>
              <a:tr h="484430">
                <a:tc>
                  <a:txBody>
                    <a:bodyPr/>
                    <a:lstStyle/>
                    <a:p>
                      <a:r>
                        <a:rPr lang="en-US" dirty="0"/>
                        <a:t>AUTHORS</a:t>
                      </a:r>
                      <a:endParaRPr lang="en-IN" dirty="0"/>
                    </a:p>
                  </a:txBody>
                  <a:tcPr/>
                </a:tc>
                <a:tc>
                  <a:txBody>
                    <a:bodyPr/>
                    <a:lstStyle/>
                    <a:p>
                      <a:r>
                        <a:rPr lang="en-US" dirty="0"/>
                        <a:t>TITLE</a:t>
                      </a:r>
                      <a:endParaRPr lang="en-IN" dirty="0"/>
                    </a:p>
                  </a:txBody>
                  <a:tcPr/>
                </a:tc>
                <a:tc>
                  <a:txBody>
                    <a:bodyPr/>
                    <a:lstStyle/>
                    <a:p>
                      <a:r>
                        <a:rPr lang="en-US" dirty="0"/>
                        <a:t>METHODOLOGY</a:t>
                      </a:r>
                      <a:endParaRPr lang="en-IN" dirty="0"/>
                    </a:p>
                  </a:txBody>
                  <a:tcPr/>
                </a:tc>
                <a:tc>
                  <a:txBody>
                    <a:bodyPr/>
                    <a:lstStyle/>
                    <a:p>
                      <a:r>
                        <a:rPr lang="en-US" dirty="0"/>
                        <a:t>INFERENCE</a:t>
                      </a:r>
                      <a:endParaRPr lang="en-IN" dirty="0"/>
                    </a:p>
                  </a:txBody>
                  <a:tcPr/>
                </a:tc>
                <a:extLst>
                  <a:ext uri="{0D108BD9-81ED-4DB2-BD59-A6C34878D82A}">
                    <a16:rowId xmlns:a16="http://schemas.microsoft.com/office/drawing/2014/main" val="1111213651"/>
                  </a:ext>
                </a:extLst>
              </a:tr>
              <a:tr h="1847921">
                <a:tc>
                  <a:txBody>
                    <a:bodyPr/>
                    <a:lstStyle/>
                    <a:p>
                      <a:r>
                        <a:rPr lang="en-IN" dirty="0"/>
                        <a:t>B. Natarajan, E. Rajalakshmi, R. </a:t>
                      </a:r>
                      <a:r>
                        <a:rPr lang="en-IN" dirty="0" err="1"/>
                        <a:t>Elakkiya</a:t>
                      </a:r>
                      <a:r>
                        <a:rPr lang="en-IN" dirty="0"/>
                        <a:t>, Ajith Abraham, Ketan Kotecha, </a:t>
                      </a:r>
                      <a:r>
                        <a:rPr lang="en-IN" dirty="0" err="1"/>
                        <a:t>Lubna</a:t>
                      </a:r>
                      <a:r>
                        <a:rPr lang="en-IN" dirty="0"/>
                        <a:t> </a:t>
                      </a:r>
                      <a:r>
                        <a:rPr lang="en-IN" dirty="0" err="1"/>
                        <a:t>Abdelkareim</a:t>
                      </a:r>
                      <a:r>
                        <a:rPr lang="en-IN" dirty="0"/>
                        <a:t> </a:t>
                      </a:r>
                      <a:r>
                        <a:rPr lang="en-IN" dirty="0" err="1"/>
                        <a:t>Gabralla</a:t>
                      </a:r>
                      <a:r>
                        <a:rPr lang="en-IN" dirty="0"/>
                        <a:t>, V. </a:t>
                      </a:r>
                      <a:r>
                        <a:rPr lang="en-IN" dirty="0" err="1"/>
                        <a:t>Subramaniyaswamy</a:t>
                      </a:r>
                      <a:endParaRPr lang="en-IN" dirty="0"/>
                    </a:p>
                  </a:txBody>
                  <a:tcPr/>
                </a:tc>
                <a:tc>
                  <a:txBody>
                    <a:bodyPr/>
                    <a:lstStyle/>
                    <a:p>
                      <a:r>
                        <a:rPr lang="en-US" dirty="0"/>
                        <a:t>“Development of an End-to-End Deep Learning Framework for Sign Language Recognition, Translation, and Video Generation”</a:t>
                      </a:r>
                      <a:endParaRPr lang="en-IN" dirty="0"/>
                    </a:p>
                  </a:txBody>
                  <a:tcPr/>
                </a:tc>
                <a:tc>
                  <a:txBody>
                    <a:bodyPr/>
                    <a:lstStyle/>
                    <a:p>
                      <a:r>
                        <a:rPr lang="en-IN" dirty="0"/>
                        <a:t>The paper proposes a hybrid deep neural architecture combining CNN, Bi-LSTM, NMT, </a:t>
                      </a:r>
                      <a:r>
                        <a:rPr lang="en-IN" dirty="0" err="1"/>
                        <a:t>MediaPipe</a:t>
                      </a:r>
                      <a:r>
                        <a:rPr lang="en-IN" dirty="0"/>
                        <a:t>, and Dynamic GAN for real-time sign language recognition, translation, and video generation.</a:t>
                      </a:r>
                      <a:r>
                        <a:rPr lang="en-US" dirty="0"/>
                        <a:t>.</a:t>
                      </a:r>
                      <a:endParaRPr lang="en-IN" dirty="0"/>
                    </a:p>
                  </a:txBody>
                  <a:tcPr/>
                </a:tc>
                <a:tc>
                  <a:txBody>
                    <a:bodyPr/>
                    <a:lstStyle/>
                    <a:p>
                      <a:r>
                        <a:rPr lang="en-US" dirty="0"/>
                        <a:t>The proposed H-DNA framework significantly improves the accuracy and quality of sign language recognition, translation, and video generation, outperforming existing models.</a:t>
                      </a:r>
                      <a:endParaRPr lang="en-IN" dirty="0"/>
                    </a:p>
                  </a:txBody>
                  <a:tcPr/>
                </a:tc>
                <a:extLst>
                  <a:ext uri="{0D108BD9-81ED-4DB2-BD59-A6C34878D82A}">
                    <a16:rowId xmlns:a16="http://schemas.microsoft.com/office/drawing/2014/main" val="3448859687"/>
                  </a:ext>
                </a:extLst>
              </a:tr>
              <a:tr h="2043912">
                <a:tc>
                  <a:txBody>
                    <a:bodyPr/>
                    <a:lstStyle/>
                    <a:p>
                      <a:r>
                        <a:rPr lang="en-IN" dirty="0" err="1"/>
                        <a:t>Nourdine</a:t>
                      </a:r>
                      <a:r>
                        <a:rPr lang="en-IN" dirty="0"/>
                        <a:t> </a:t>
                      </a:r>
                      <a:r>
                        <a:rPr lang="en-IN" dirty="0" err="1"/>
                        <a:t>Herbaz</a:t>
                      </a:r>
                      <a:r>
                        <a:rPr lang="en-IN" dirty="0"/>
                        <a:t> , Hassan El </a:t>
                      </a:r>
                      <a:r>
                        <a:rPr lang="en-IN" dirty="0" err="1"/>
                        <a:t>Idrissi</a:t>
                      </a:r>
                      <a:r>
                        <a:rPr lang="en-IN" dirty="0"/>
                        <a:t> , </a:t>
                      </a:r>
                      <a:r>
                        <a:rPr lang="en-IN" dirty="0" err="1"/>
                        <a:t>Abdelmajid</a:t>
                      </a:r>
                      <a:r>
                        <a:rPr lang="en-IN" dirty="0"/>
                        <a:t> Badri</a:t>
                      </a:r>
                    </a:p>
                  </a:txBody>
                  <a:tcPr/>
                </a:tc>
                <a:tc>
                  <a:txBody>
                    <a:bodyPr/>
                    <a:lstStyle/>
                    <a:p>
                      <a:r>
                        <a:rPr lang="en-US" dirty="0"/>
                        <a:t>“A Moroccan Sign Language Recognition Algorithm Using a Convolution Neural Network”</a:t>
                      </a:r>
                      <a:endParaRPr lang="en-IN" dirty="0"/>
                    </a:p>
                  </a:txBody>
                  <a:tcPr/>
                </a:tc>
                <a:tc>
                  <a:txBody>
                    <a:bodyPr/>
                    <a:lstStyle/>
                    <a:p>
                      <a:r>
                        <a:rPr lang="en-US" dirty="0"/>
                        <a:t>The paper uses a convolutional neural network (CNN) to classify static hand gestures from Moroccan Sign Language, involving image preprocessing, feature extraction, and classification through a lightweight CNN architecture.</a:t>
                      </a:r>
                      <a:endParaRPr lang="en-IN" dirty="0"/>
                    </a:p>
                  </a:txBody>
                  <a:tcPr/>
                </a:tc>
                <a:tc>
                  <a:txBody>
                    <a:bodyPr/>
                    <a:lstStyle/>
                    <a:p>
                      <a:r>
                        <a:rPr lang="en-US" dirty="0"/>
                        <a:t>The CNN-based system effectively translates static hand gestures into text, achieving a high accuracy rate of 98.7%. This demonstrates the model's potential for real-time communication aid and human-computer interaction, with room for future enhancements.</a:t>
                      </a:r>
                    </a:p>
                  </a:txBody>
                  <a:tcPr/>
                </a:tc>
                <a:extLst>
                  <a:ext uri="{0D108BD9-81ED-4DB2-BD59-A6C34878D82A}">
                    <a16:rowId xmlns:a16="http://schemas.microsoft.com/office/drawing/2014/main" val="2634478388"/>
                  </a:ext>
                </a:extLst>
              </a:tr>
            </a:tbl>
          </a:graphicData>
        </a:graphic>
      </p:graphicFrame>
    </p:spTree>
    <p:extLst>
      <p:ext uri="{BB962C8B-B14F-4D97-AF65-F5344CB8AC3E}">
        <p14:creationId xmlns:p14="http://schemas.microsoft.com/office/powerpoint/2010/main" val="398745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3" name="TextBox 2">
            <a:extLst>
              <a:ext uri="{FF2B5EF4-FFF2-40B4-BE49-F238E27FC236}">
                <a16:creationId xmlns:a16="http://schemas.microsoft.com/office/drawing/2014/main" id="{38CE30E6-66B1-08FC-14D3-980CBEED6B58}"/>
              </a:ext>
            </a:extLst>
          </p:cNvPr>
          <p:cNvSpPr txBox="1"/>
          <p:nvPr/>
        </p:nvSpPr>
        <p:spPr>
          <a:xfrm>
            <a:off x="2256502" y="1405406"/>
            <a:ext cx="4572000" cy="584775"/>
          </a:xfrm>
          <a:prstGeom prst="rect">
            <a:avLst/>
          </a:prstGeom>
          <a:noFill/>
        </p:spPr>
        <p:txBody>
          <a:bodyPr wrap="square">
            <a:spAutoFit/>
          </a:bodyPr>
          <a:lstStyle/>
          <a:p>
            <a:pPr marL="0" marR="0" lvl="0" indent="0" algn="ctr" rtl="0">
              <a:lnSpc>
                <a:spcPct val="100000"/>
              </a:lnSpc>
              <a:spcBef>
                <a:spcPts val="0"/>
              </a:spcBef>
              <a:spcAft>
                <a:spcPts val="0"/>
              </a:spcAft>
              <a:buClr>
                <a:srgbClr val="C00000"/>
              </a:buClr>
              <a:buSzPts val="4400"/>
              <a:buFont typeface="Times New Roman"/>
              <a:buNone/>
            </a:pPr>
            <a:r>
              <a:rPr lang="en-US" sz="3200" b="1" i="0" u="sng" strike="noStrike" cap="none" dirty="0">
                <a:solidFill>
                  <a:srgbClr val="C00000"/>
                </a:solidFill>
                <a:latin typeface="Times New Roman"/>
                <a:ea typeface="Arial"/>
                <a:cs typeface="Times New Roman"/>
                <a:sym typeface="Times New Roman"/>
              </a:rPr>
              <a:t>4.DIAGRAMS</a:t>
            </a:r>
          </a:p>
        </p:txBody>
      </p:sp>
      <p:pic>
        <p:nvPicPr>
          <p:cNvPr id="7" name="Google Shape;182;p31">
            <a:extLst>
              <a:ext uri="{FF2B5EF4-FFF2-40B4-BE49-F238E27FC236}">
                <a16:creationId xmlns:a16="http://schemas.microsoft.com/office/drawing/2014/main" id="{C1364FBE-E386-9BAA-50A4-509492274F3E}"/>
              </a:ext>
            </a:extLst>
          </p:cNvPr>
          <p:cNvPicPr preferRelativeResize="0"/>
          <p:nvPr/>
        </p:nvPicPr>
        <p:blipFill rotWithShape="1">
          <a:blip r:embed="rId3">
            <a:alphaModFix/>
          </a:blip>
          <a:srcRect/>
          <a:stretch/>
        </p:blipFill>
        <p:spPr>
          <a:xfrm>
            <a:off x="0" y="-6097"/>
            <a:ext cx="9144000" cy="1255275"/>
          </a:xfrm>
          <a:prstGeom prst="rect">
            <a:avLst/>
          </a:prstGeom>
          <a:noFill/>
          <a:ln>
            <a:noFill/>
          </a:ln>
        </p:spPr>
      </p:pic>
      <p:pic>
        <p:nvPicPr>
          <p:cNvPr id="8" name="Google Shape;183;p31">
            <a:extLst>
              <a:ext uri="{FF2B5EF4-FFF2-40B4-BE49-F238E27FC236}">
                <a16:creationId xmlns:a16="http://schemas.microsoft.com/office/drawing/2014/main" id="{6A049EB3-0414-10C7-DA7A-1409A5896CC8}"/>
              </a:ext>
            </a:extLst>
          </p:cNvPr>
          <p:cNvPicPr preferRelativeResize="0"/>
          <p:nvPr/>
        </p:nvPicPr>
        <p:blipFill rotWithShape="1">
          <a:blip r:embed="rId4">
            <a:alphaModFix/>
          </a:blip>
          <a:srcRect/>
          <a:stretch/>
        </p:blipFill>
        <p:spPr>
          <a:xfrm>
            <a:off x="2605607" y="20148"/>
            <a:ext cx="4037592" cy="1227652"/>
          </a:xfrm>
          <a:prstGeom prst="rect">
            <a:avLst/>
          </a:prstGeom>
          <a:noFill/>
          <a:ln>
            <a:noFill/>
          </a:ln>
        </p:spPr>
      </p:pic>
      <p:sp>
        <p:nvSpPr>
          <p:cNvPr id="6" name="TextBox 5">
            <a:extLst>
              <a:ext uri="{FF2B5EF4-FFF2-40B4-BE49-F238E27FC236}">
                <a16:creationId xmlns:a16="http://schemas.microsoft.com/office/drawing/2014/main" id="{9F995B01-FEA2-C65F-FF5F-93024C2A617F}"/>
              </a:ext>
            </a:extLst>
          </p:cNvPr>
          <p:cNvSpPr txBox="1"/>
          <p:nvPr/>
        </p:nvSpPr>
        <p:spPr>
          <a:xfrm>
            <a:off x="3337534" y="5989060"/>
            <a:ext cx="4572000" cy="307777"/>
          </a:xfrm>
          <a:prstGeom prst="rect">
            <a:avLst/>
          </a:prstGeom>
          <a:noFill/>
        </p:spPr>
        <p:txBody>
          <a:bodyPr wrap="square">
            <a:spAutoFit/>
          </a:bodyPr>
          <a:lstStyle/>
          <a:p>
            <a:r>
              <a:rPr lang="en-IN" dirty="0"/>
              <a:t>4.1 ARCHITECTURE DIAGRAM</a:t>
            </a:r>
          </a:p>
        </p:txBody>
      </p:sp>
      <p:pic>
        <p:nvPicPr>
          <p:cNvPr id="10" name="Picture 9">
            <a:extLst>
              <a:ext uri="{FF2B5EF4-FFF2-40B4-BE49-F238E27FC236}">
                <a16:creationId xmlns:a16="http://schemas.microsoft.com/office/drawing/2014/main" id="{750542D6-4965-DAC2-E987-7F2CECF8E91D}"/>
              </a:ext>
            </a:extLst>
          </p:cNvPr>
          <p:cNvPicPr>
            <a:picLocks noChangeAspect="1"/>
          </p:cNvPicPr>
          <p:nvPr/>
        </p:nvPicPr>
        <p:blipFill>
          <a:blip r:embed="rId5"/>
          <a:stretch>
            <a:fillRect/>
          </a:stretch>
        </p:blipFill>
        <p:spPr>
          <a:xfrm>
            <a:off x="1047599" y="2335241"/>
            <a:ext cx="7048801" cy="3653819"/>
          </a:xfrm>
          <a:prstGeom prst="rect">
            <a:avLst/>
          </a:prstGeom>
        </p:spPr>
      </p:pic>
      <p:pic>
        <p:nvPicPr>
          <p:cNvPr id="2" name="Google Shape;109;p4">
            <a:extLst>
              <a:ext uri="{FF2B5EF4-FFF2-40B4-BE49-F238E27FC236}">
                <a16:creationId xmlns:a16="http://schemas.microsoft.com/office/drawing/2014/main" id="{D7FC22BA-017E-0BA1-765E-52C76E0A32B6}"/>
              </a:ext>
            </a:extLst>
          </p:cNvPr>
          <p:cNvPicPr preferRelativeResize="0"/>
          <p:nvPr/>
        </p:nvPicPr>
        <p:blipFill rotWithShape="1">
          <a:blip r:embed="rId6">
            <a:alphaModFix/>
          </a:blip>
          <a:srcRect/>
          <a:stretch/>
        </p:blipFill>
        <p:spPr>
          <a:xfrm>
            <a:off x="3596546" y="6580981"/>
            <a:ext cx="2222921" cy="256871"/>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711</TotalTime>
  <Words>1468</Words>
  <Application>Microsoft Office PowerPoint</Application>
  <PresentationFormat>On-screen Show (4:3)</PresentationFormat>
  <Paragraphs>238</Paragraphs>
  <Slides>26</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Arimo</vt:lpstr>
      <vt:lpstr>Arial</vt:lpstr>
      <vt:lpstr>Arial Black</vt:lpstr>
      <vt:lpstr>Times New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SHILPA</dc:creator>
  <cp:lastModifiedBy>indralal shaiju</cp:lastModifiedBy>
  <cp:revision>8</cp:revision>
  <dcterms:created xsi:type="dcterms:W3CDTF">2006-08-16T00:00:00Z</dcterms:created>
  <dcterms:modified xsi:type="dcterms:W3CDTF">2025-04-02T10:00:39Z</dcterms:modified>
</cp:coreProperties>
</file>